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8" r:id="rId4"/>
  </p:sldMasterIdLst>
  <p:notesMasterIdLst>
    <p:notesMasterId r:id="rId29"/>
  </p:notesMasterIdLst>
  <p:sldIdLst>
    <p:sldId id="256" r:id="rId5"/>
    <p:sldId id="258" r:id="rId6"/>
    <p:sldId id="259" r:id="rId7"/>
    <p:sldId id="262" r:id="rId8"/>
    <p:sldId id="270" r:id="rId9"/>
    <p:sldId id="263" r:id="rId10"/>
    <p:sldId id="260" r:id="rId11"/>
    <p:sldId id="261" r:id="rId12"/>
    <p:sldId id="312" r:id="rId13"/>
    <p:sldId id="267" r:id="rId14"/>
    <p:sldId id="268" r:id="rId15"/>
    <p:sldId id="310" r:id="rId16"/>
    <p:sldId id="318" r:id="rId17"/>
    <p:sldId id="311" r:id="rId18"/>
    <p:sldId id="314" r:id="rId19"/>
    <p:sldId id="316" r:id="rId20"/>
    <p:sldId id="315" r:id="rId21"/>
    <p:sldId id="317" r:id="rId22"/>
    <p:sldId id="313" r:id="rId23"/>
    <p:sldId id="320" r:id="rId24"/>
    <p:sldId id="308" r:id="rId25"/>
    <p:sldId id="319" r:id="rId26"/>
    <p:sldId id="321" r:id="rId27"/>
    <p:sldId id="280" r:id="rId28"/>
  </p:sldIdLst>
  <p:sldSz cx="9144000" cy="5143500" type="screen16x9"/>
  <p:notesSz cx="6858000" cy="9144000"/>
  <p:embeddedFontLst>
    <p:embeddedFont>
      <p:font typeface="Avenir Next LT Pro" panose="020B0504020202020204" pitchFamily="34" charset="0"/>
      <p:regular r:id="rId30"/>
      <p:bold r:id="rId31"/>
      <p:italic r:id="rId32"/>
      <p:boldItalic r:id="rId33"/>
    </p:embeddedFont>
    <p:embeddedFont>
      <p:font typeface="Calibri" panose="020F0502020204030204" pitchFamily="34" charset="0"/>
      <p:regular r:id="rId34"/>
      <p:bold r:id="rId35"/>
      <p:italic r:id="rId36"/>
      <p:boldItalic r:id="rId37"/>
    </p:embeddedFont>
    <p:embeddedFont>
      <p:font typeface="Josefin Sans" pitchFamily="2" charset="0"/>
      <p:regular r:id="rId38"/>
      <p:bold r:id="rId39"/>
      <p:italic r:id="rId40"/>
      <p:boldItalic r:id="rId41"/>
    </p:embeddedFont>
    <p:embeddedFont>
      <p:font typeface="Questrial" pitchFamily="2" charset="0"/>
      <p:regular r:id="rId4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ECBF44E2-FE48-766A-4A40-5DAE6AA55ABA}" name="Santiago Burgos Martínez" initials="SBM" userId="Santiago Burgos Martínez" providerId="Non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6FD6C5A-31C6-422F-ABB9-4AF55577D53D}" v="51" dt="2021-11-21T23:11:40.094"/>
    <p1510:client id="{50F14A92-25BE-4F51-964B-BC621DDB8035}" v="3681" dt="2021-11-20T22:48:23.132"/>
    <p1510:client id="{520C54ED-C00E-48C8-9B05-473B239EED76}" v="59" dt="2021-11-21T04:23:41.755"/>
    <p1510:client id="{D05C174E-3766-4546-B6C4-DF292B52F649}" v="2223" dt="2021-11-19T22:52:55.405"/>
    <p1510:client id="{F94BDBCD-039A-425B-9F9A-CD0F0BA70167}" v="4" vWet="6" dt="2021-11-20T22:08:32.402"/>
  </p1510:revLst>
</p1510:revInfo>
</file>

<file path=ppt/tableStyles.xml><?xml version="1.0" encoding="utf-8"?>
<a:tblStyleLst xmlns:a="http://schemas.openxmlformats.org/drawingml/2006/main" def="{F6A740CF-0B5E-4E22-87C0-C53BB83A3C73}">
  <a:tblStyle styleId="{F6A740CF-0B5E-4E22-87C0-C53BB83A3C73}"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36" d="100"/>
          <a:sy n="136" d="100"/>
        </p:scale>
        <p:origin x="1038" y="1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font" Target="fonts/font10.fntdata"/><Relationship Id="rId21" Type="http://schemas.openxmlformats.org/officeDocument/2006/relationships/slide" Target="slides/slide17.xml"/><Relationship Id="rId34" Type="http://schemas.openxmlformats.org/officeDocument/2006/relationships/font" Target="fonts/font5.fntdata"/><Relationship Id="rId42" Type="http://schemas.openxmlformats.org/officeDocument/2006/relationships/font" Target="fonts/font13.fntdata"/><Relationship Id="rId47" Type="http://schemas.microsoft.com/office/2016/11/relationships/changesInfo" Target="changesInfos/changesInfo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notesMaster" Target="notesMasters/notesMaster1.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font" Target="fonts/font11.fntdata"/><Relationship Id="rId45"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font" Target="fonts/font7.fntdata"/><Relationship Id="rId49" Type="http://schemas.microsoft.com/office/2018/10/relationships/authors" Target="author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2.fntdata"/><Relationship Id="rId44"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font" Target="fonts/font1.fntdata"/><Relationship Id="rId35" Type="http://schemas.openxmlformats.org/officeDocument/2006/relationships/font" Target="fonts/font6.fntdata"/><Relationship Id="rId43" Type="http://schemas.openxmlformats.org/officeDocument/2006/relationships/presProps" Target="presProps.xml"/><Relationship Id="rId48" Type="http://schemas.microsoft.com/office/2015/10/relationships/revisionInfo" Target="revisionInfo.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font" Target="fonts/font4.fntdata"/><Relationship Id="rId38" Type="http://schemas.openxmlformats.org/officeDocument/2006/relationships/font" Target="fonts/font9.fntdata"/><Relationship Id="rId46"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font" Target="fonts/font12.fntdata"/><Relationship Id="rId1" Type="http://schemas.openxmlformats.org/officeDocument/2006/relationships/customXml" Target="../customXml/item1.xml"/><Relationship Id="rId6"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ergio Mora Pradilla" userId="S::s_mora@javeriana.edu.co::2e9de274-3f50-4a4d-9a8f-bf5dcc909973" providerId="AD" clId="Web-{16FD6C5A-31C6-422F-ABB9-4AF55577D53D}"/>
    <pc:docChg chg="addSld modSld">
      <pc:chgData name="Sergio Mora Pradilla" userId="S::s_mora@javeriana.edu.co::2e9de274-3f50-4a4d-9a8f-bf5dcc909973" providerId="AD" clId="Web-{16FD6C5A-31C6-422F-ABB9-4AF55577D53D}" dt="2021-11-21T23:11:40.094" v="50" actId="14100"/>
      <pc:docMkLst>
        <pc:docMk/>
      </pc:docMkLst>
      <pc:sldChg chg="modSp">
        <pc:chgData name="Sergio Mora Pradilla" userId="S::s_mora@javeriana.edu.co::2e9de274-3f50-4a4d-9a8f-bf5dcc909973" providerId="AD" clId="Web-{16FD6C5A-31C6-422F-ABB9-4AF55577D53D}" dt="2021-11-21T22:23:07.100" v="14" actId="1076"/>
        <pc:sldMkLst>
          <pc:docMk/>
          <pc:sldMk cId="0" sldId="256"/>
        </pc:sldMkLst>
        <pc:picChg chg="mod">
          <ac:chgData name="Sergio Mora Pradilla" userId="S::s_mora@javeriana.edu.co::2e9de274-3f50-4a4d-9a8f-bf5dcc909973" providerId="AD" clId="Web-{16FD6C5A-31C6-422F-ABB9-4AF55577D53D}" dt="2021-11-21T22:23:07.100" v="14" actId="1076"/>
          <ac:picMkLst>
            <pc:docMk/>
            <pc:sldMk cId="0" sldId="256"/>
            <ac:picMk id="5" creationId="{447ECE71-C076-4C55-8940-14FC89A2FF07}"/>
          </ac:picMkLst>
        </pc:picChg>
      </pc:sldChg>
      <pc:sldChg chg="addSp delSp modSp">
        <pc:chgData name="Sergio Mora Pradilla" userId="S::s_mora@javeriana.edu.co::2e9de274-3f50-4a4d-9a8f-bf5dcc909973" providerId="AD" clId="Web-{16FD6C5A-31C6-422F-ABB9-4AF55577D53D}" dt="2021-11-21T23:10:14.030" v="31" actId="1076"/>
        <pc:sldMkLst>
          <pc:docMk/>
          <pc:sldMk cId="394676656" sldId="318"/>
        </pc:sldMkLst>
        <pc:picChg chg="del mod">
          <ac:chgData name="Sergio Mora Pradilla" userId="S::s_mora@javeriana.edu.co::2e9de274-3f50-4a4d-9a8f-bf5dcc909973" providerId="AD" clId="Web-{16FD6C5A-31C6-422F-ABB9-4AF55577D53D}" dt="2021-11-21T23:09:31.514" v="22"/>
          <ac:picMkLst>
            <pc:docMk/>
            <pc:sldMk cId="394676656" sldId="318"/>
            <ac:picMk id="2" creationId="{2248A7C9-14AC-4CC7-8A56-3470E93F0C7F}"/>
          </ac:picMkLst>
        </pc:picChg>
        <pc:picChg chg="del">
          <ac:chgData name="Sergio Mora Pradilla" userId="S::s_mora@javeriana.edu.co::2e9de274-3f50-4a4d-9a8f-bf5dcc909973" providerId="AD" clId="Web-{16FD6C5A-31C6-422F-ABB9-4AF55577D53D}" dt="2021-11-21T23:09:03.107" v="15"/>
          <ac:picMkLst>
            <pc:docMk/>
            <pc:sldMk cId="394676656" sldId="318"/>
            <ac:picMk id="3" creationId="{D3958579-ABDB-4375-9CC8-F4E3F7F7D14F}"/>
          </ac:picMkLst>
        </pc:picChg>
        <pc:picChg chg="add mod">
          <ac:chgData name="Sergio Mora Pradilla" userId="S::s_mora@javeriana.edu.co::2e9de274-3f50-4a4d-9a8f-bf5dcc909973" providerId="AD" clId="Web-{16FD6C5A-31C6-422F-ABB9-4AF55577D53D}" dt="2021-11-21T23:10:08.983" v="30" actId="14100"/>
          <ac:picMkLst>
            <pc:docMk/>
            <pc:sldMk cId="394676656" sldId="318"/>
            <ac:picMk id="4" creationId="{FDED6B8F-1164-4C9F-ACAE-8E64C6556F7C}"/>
          </ac:picMkLst>
        </pc:picChg>
        <pc:picChg chg="add mod">
          <ac:chgData name="Sergio Mora Pradilla" userId="S::s_mora@javeriana.edu.co::2e9de274-3f50-4a4d-9a8f-bf5dcc909973" providerId="AD" clId="Web-{16FD6C5A-31C6-422F-ABB9-4AF55577D53D}" dt="2021-11-21T23:10:14.030" v="31" actId="1076"/>
          <ac:picMkLst>
            <pc:docMk/>
            <pc:sldMk cId="394676656" sldId="318"/>
            <ac:picMk id="6" creationId="{FD314DB6-E014-462E-A2E6-2DA8F2FB5872}"/>
          </ac:picMkLst>
        </pc:picChg>
      </pc:sldChg>
      <pc:sldChg chg="addSp modSp">
        <pc:chgData name="Sergio Mora Pradilla" userId="S::s_mora@javeriana.edu.co::2e9de274-3f50-4a4d-9a8f-bf5dcc909973" providerId="AD" clId="Web-{16FD6C5A-31C6-422F-ABB9-4AF55577D53D}" dt="2021-11-21T23:10:32.374" v="36" actId="1076"/>
        <pc:sldMkLst>
          <pc:docMk/>
          <pc:sldMk cId="1700068899" sldId="319"/>
        </pc:sldMkLst>
        <pc:picChg chg="add mod">
          <ac:chgData name="Sergio Mora Pradilla" userId="S::s_mora@javeriana.edu.co::2e9de274-3f50-4a4d-9a8f-bf5dcc909973" providerId="AD" clId="Web-{16FD6C5A-31C6-422F-ABB9-4AF55577D53D}" dt="2021-11-21T21:57:42.987" v="13" actId="1076"/>
          <ac:picMkLst>
            <pc:docMk/>
            <pc:sldMk cId="1700068899" sldId="319"/>
            <ac:picMk id="2" creationId="{C1052E9B-A49C-46D8-8EBF-48F157B3984C}"/>
          </ac:picMkLst>
        </pc:picChg>
        <pc:picChg chg="add mod modCrop">
          <ac:chgData name="Sergio Mora Pradilla" userId="S::s_mora@javeriana.edu.co::2e9de274-3f50-4a4d-9a8f-bf5dcc909973" providerId="AD" clId="Web-{16FD6C5A-31C6-422F-ABB9-4AF55577D53D}" dt="2021-11-21T23:10:32.374" v="36" actId="1076"/>
          <ac:picMkLst>
            <pc:docMk/>
            <pc:sldMk cId="1700068899" sldId="319"/>
            <ac:picMk id="3" creationId="{60D59F15-24D8-4FE8-8383-67702130D13D}"/>
          </ac:picMkLst>
        </pc:picChg>
        <pc:picChg chg="mod modCrop">
          <ac:chgData name="Sergio Mora Pradilla" userId="S::s_mora@javeriana.edu.co::2e9de274-3f50-4a4d-9a8f-bf5dcc909973" providerId="AD" clId="Web-{16FD6C5A-31C6-422F-ABB9-4AF55577D53D}" dt="2021-11-21T23:10:26.140" v="33" actId="1076"/>
          <ac:picMkLst>
            <pc:docMk/>
            <pc:sldMk cId="1700068899" sldId="319"/>
            <ac:picMk id="12" creationId="{17A4CE74-D60E-48A2-9DC8-0482C66E70AB}"/>
          </ac:picMkLst>
        </pc:picChg>
      </pc:sldChg>
      <pc:sldChg chg="addSp delSp modSp new">
        <pc:chgData name="Sergio Mora Pradilla" userId="S::s_mora@javeriana.edu.co::2e9de274-3f50-4a4d-9a8f-bf5dcc909973" providerId="AD" clId="Web-{16FD6C5A-31C6-422F-ABB9-4AF55577D53D}" dt="2021-11-21T23:11:40.094" v="50" actId="14100"/>
        <pc:sldMkLst>
          <pc:docMk/>
          <pc:sldMk cId="390568379" sldId="321"/>
        </pc:sldMkLst>
        <pc:spChg chg="del">
          <ac:chgData name="Sergio Mora Pradilla" userId="S::s_mora@javeriana.edu.co::2e9de274-3f50-4a4d-9a8f-bf5dcc909973" providerId="AD" clId="Web-{16FD6C5A-31C6-422F-ABB9-4AF55577D53D}" dt="2021-11-21T23:10:54.343" v="46"/>
          <ac:spMkLst>
            <pc:docMk/>
            <pc:sldMk cId="390568379" sldId="321"/>
            <ac:spMk id="2" creationId="{5547A503-F115-4419-B619-5B1EBA714182}"/>
          </ac:spMkLst>
        </pc:spChg>
        <pc:spChg chg="del">
          <ac:chgData name="Sergio Mora Pradilla" userId="S::s_mora@javeriana.edu.co::2e9de274-3f50-4a4d-9a8f-bf5dcc909973" providerId="AD" clId="Web-{16FD6C5A-31C6-422F-ABB9-4AF55577D53D}" dt="2021-11-21T23:10:50.296" v="43"/>
          <ac:spMkLst>
            <pc:docMk/>
            <pc:sldMk cId="390568379" sldId="321"/>
            <ac:spMk id="3" creationId="{60A44628-D1E3-4D09-8BB2-DDCBD30A3394}"/>
          </ac:spMkLst>
        </pc:spChg>
        <pc:spChg chg="del">
          <ac:chgData name="Sergio Mora Pradilla" userId="S::s_mora@javeriana.edu.co::2e9de274-3f50-4a4d-9a8f-bf5dcc909973" providerId="AD" clId="Web-{16FD6C5A-31C6-422F-ABB9-4AF55577D53D}" dt="2021-11-21T23:10:52.328" v="45"/>
          <ac:spMkLst>
            <pc:docMk/>
            <pc:sldMk cId="390568379" sldId="321"/>
            <ac:spMk id="4" creationId="{7FAC409C-45A1-4AF1-B0C8-A97FDD8F3AE8}"/>
          </ac:spMkLst>
        </pc:spChg>
        <pc:spChg chg="del">
          <ac:chgData name="Sergio Mora Pradilla" userId="S::s_mora@javeriana.edu.co::2e9de274-3f50-4a4d-9a8f-bf5dcc909973" providerId="AD" clId="Web-{16FD6C5A-31C6-422F-ABB9-4AF55577D53D}" dt="2021-11-21T23:10:43.921" v="38"/>
          <ac:spMkLst>
            <pc:docMk/>
            <pc:sldMk cId="390568379" sldId="321"/>
            <ac:spMk id="5" creationId="{5693B9D6-793C-4A85-B1E0-A5408FFCF690}"/>
          </ac:spMkLst>
        </pc:spChg>
        <pc:spChg chg="del">
          <ac:chgData name="Sergio Mora Pradilla" userId="S::s_mora@javeriana.edu.co::2e9de274-3f50-4a4d-9a8f-bf5dcc909973" providerId="AD" clId="Web-{16FD6C5A-31C6-422F-ABB9-4AF55577D53D}" dt="2021-11-21T23:10:51.187" v="44"/>
          <ac:spMkLst>
            <pc:docMk/>
            <pc:sldMk cId="390568379" sldId="321"/>
            <ac:spMk id="6" creationId="{EEB77BC6-7E53-4445-9B80-3BA887BD3850}"/>
          </ac:spMkLst>
        </pc:spChg>
        <pc:spChg chg="del">
          <ac:chgData name="Sergio Mora Pradilla" userId="S::s_mora@javeriana.edu.co::2e9de274-3f50-4a4d-9a8f-bf5dcc909973" providerId="AD" clId="Web-{16FD6C5A-31C6-422F-ABB9-4AF55577D53D}" dt="2021-11-21T23:10:44.890" v="39"/>
          <ac:spMkLst>
            <pc:docMk/>
            <pc:sldMk cId="390568379" sldId="321"/>
            <ac:spMk id="7" creationId="{BA88CAC2-393B-4AF8-AA59-E2B2F145DAE9}"/>
          </ac:spMkLst>
        </pc:spChg>
        <pc:spChg chg="del">
          <ac:chgData name="Sergio Mora Pradilla" userId="S::s_mora@javeriana.edu.co::2e9de274-3f50-4a4d-9a8f-bf5dcc909973" providerId="AD" clId="Web-{16FD6C5A-31C6-422F-ABB9-4AF55577D53D}" dt="2021-11-21T23:10:46.109" v="40"/>
          <ac:spMkLst>
            <pc:docMk/>
            <pc:sldMk cId="390568379" sldId="321"/>
            <ac:spMk id="8" creationId="{6257D3A4-4215-478A-9D59-1CE27FF2FBD6}"/>
          </ac:spMkLst>
        </pc:spChg>
        <pc:spChg chg="del">
          <ac:chgData name="Sergio Mora Pradilla" userId="S::s_mora@javeriana.edu.co::2e9de274-3f50-4a4d-9a8f-bf5dcc909973" providerId="AD" clId="Web-{16FD6C5A-31C6-422F-ABB9-4AF55577D53D}" dt="2021-11-21T23:10:49.140" v="42"/>
          <ac:spMkLst>
            <pc:docMk/>
            <pc:sldMk cId="390568379" sldId="321"/>
            <ac:spMk id="9" creationId="{80B0B7D4-CAEF-43E1-9363-C315B7C52EC7}"/>
          </ac:spMkLst>
        </pc:spChg>
        <pc:spChg chg="del">
          <ac:chgData name="Sergio Mora Pradilla" userId="S::s_mora@javeriana.edu.co::2e9de274-3f50-4a4d-9a8f-bf5dcc909973" providerId="AD" clId="Web-{16FD6C5A-31C6-422F-ABB9-4AF55577D53D}" dt="2021-11-21T23:10:48.359" v="41"/>
          <ac:spMkLst>
            <pc:docMk/>
            <pc:sldMk cId="390568379" sldId="321"/>
            <ac:spMk id="10" creationId="{9A18DFDE-B8AC-4F4F-BD13-F3DA4BDC7093}"/>
          </ac:spMkLst>
        </pc:spChg>
        <pc:picChg chg="add mod">
          <ac:chgData name="Sergio Mora Pradilla" userId="S::s_mora@javeriana.edu.co::2e9de274-3f50-4a4d-9a8f-bf5dcc909973" providerId="AD" clId="Web-{16FD6C5A-31C6-422F-ABB9-4AF55577D53D}" dt="2021-11-21T23:11:40.094" v="50" actId="14100"/>
          <ac:picMkLst>
            <pc:docMk/>
            <pc:sldMk cId="390568379" sldId="321"/>
            <ac:picMk id="11" creationId="{114701EA-EEB5-4DBC-840F-188D0C9F79F8}"/>
          </ac:picMkLst>
        </pc:picChg>
      </pc:sldChg>
    </pc:docChg>
  </pc:docChgLst>
  <pc:docChgLst>
    <pc:chgData name="Santiago Burgos Martínez" userId="2e3a6898-ecd9-4b1b-a86d-bdc7a4a45cc0" providerId="ADAL" clId="{50F14A92-25BE-4F51-964B-BC621DDB8035}"/>
    <pc:docChg chg="undo custSel addSld delSld modSld sldOrd delMainMaster">
      <pc:chgData name="Santiago Burgos Martínez" userId="2e3a6898-ecd9-4b1b-a86d-bdc7a4a45cc0" providerId="ADAL" clId="{50F14A92-25BE-4F51-964B-BC621DDB8035}" dt="2021-11-20T22:48:23.132" v="3730" actId="14100"/>
      <pc:docMkLst>
        <pc:docMk/>
      </pc:docMkLst>
      <pc:sldChg chg="addSp modSp mod">
        <pc:chgData name="Santiago Burgos Martínez" userId="2e3a6898-ecd9-4b1b-a86d-bdc7a4a45cc0" providerId="ADAL" clId="{50F14A92-25BE-4F51-964B-BC621DDB8035}" dt="2021-11-20T21:06:24.250" v="3604" actId="1076"/>
        <pc:sldMkLst>
          <pc:docMk/>
          <pc:sldMk cId="0" sldId="256"/>
        </pc:sldMkLst>
        <pc:picChg chg="add mod">
          <ac:chgData name="Santiago Burgos Martínez" userId="2e3a6898-ecd9-4b1b-a86d-bdc7a4a45cc0" providerId="ADAL" clId="{50F14A92-25BE-4F51-964B-BC621DDB8035}" dt="2021-11-20T21:06:24.250" v="3604" actId="1076"/>
          <ac:picMkLst>
            <pc:docMk/>
            <pc:sldMk cId="0" sldId="256"/>
            <ac:picMk id="4" creationId="{4650C80D-9E11-4B35-81D2-70BBD77FE578}"/>
          </ac:picMkLst>
        </pc:picChg>
        <pc:picChg chg="add mod">
          <ac:chgData name="Santiago Burgos Martínez" userId="2e3a6898-ecd9-4b1b-a86d-bdc7a4a45cc0" providerId="ADAL" clId="{50F14A92-25BE-4F51-964B-BC621DDB8035}" dt="2021-11-20T21:06:21.874" v="3603" actId="1076"/>
          <ac:picMkLst>
            <pc:docMk/>
            <pc:sldMk cId="0" sldId="256"/>
            <ac:picMk id="5" creationId="{447ECE71-C076-4C55-8940-14FC89A2FF07}"/>
          </ac:picMkLst>
        </pc:picChg>
      </pc:sldChg>
      <pc:sldChg chg="addSp delSp modSp mod">
        <pc:chgData name="Santiago Burgos Martínez" userId="2e3a6898-ecd9-4b1b-a86d-bdc7a4a45cc0" providerId="ADAL" clId="{50F14A92-25BE-4F51-964B-BC621DDB8035}" dt="2021-11-19T22:22:46.839" v="2811" actId="1076"/>
        <pc:sldMkLst>
          <pc:docMk/>
          <pc:sldMk cId="0" sldId="258"/>
        </pc:sldMkLst>
        <pc:spChg chg="add del mod">
          <ac:chgData name="Santiago Burgos Martínez" userId="2e3a6898-ecd9-4b1b-a86d-bdc7a4a45cc0" providerId="ADAL" clId="{50F14A92-25BE-4F51-964B-BC621DDB8035}" dt="2021-11-19T21:31:26.336" v="247" actId="478"/>
          <ac:spMkLst>
            <pc:docMk/>
            <pc:sldMk cId="0" sldId="258"/>
            <ac:spMk id="3" creationId="{F9D0A80F-0DBE-4DEE-A283-AE09B13E88BF}"/>
          </ac:spMkLst>
        </pc:spChg>
        <pc:spChg chg="add del mod">
          <ac:chgData name="Santiago Burgos Martínez" userId="2e3a6898-ecd9-4b1b-a86d-bdc7a4a45cc0" providerId="ADAL" clId="{50F14A92-25BE-4F51-964B-BC621DDB8035}" dt="2021-11-19T21:32:18.810" v="281" actId="478"/>
          <ac:spMkLst>
            <pc:docMk/>
            <pc:sldMk cId="0" sldId="258"/>
            <ac:spMk id="5" creationId="{2F1F0439-B74B-44F4-AE94-0028AC69CB6B}"/>
          </ac:spMkLst>
        </pc:spChg>
        <pc:spChg chg="add del mod">
          <ac:chgData name="Santiago Burgos Martínez" userId="2e3a6898-ecd9-4b1b-a86d-bdc7a4a45cc0" providerId="ADAL" clId="{50F14A92-25BE-4F51-964B-BC621DDB8035}" dt="2021-11-19T21:32:16.950" v="280" actId="478"/>
          <ac:spMkLst>
            <pc:docMk/>
            <pc:sldMk cId="0" sldId="258"/>
            <ac:spMk id="7" creationId="{6AA2603B-52A3-4686-AC8A-19DFD256C1C9}"/>
          </ac:spMkLst>
        </pc:spChg>
        <pc:spChg chg="add del mod">
          <ac:chgData name="Santiago Burgos Martínez" userId="2e3a6898-ecd9-4b1b-a86d-bdc7a4a45cc0" providerId="ADAL" clId="{50F14A92-25BE-4F51-964B-BC621DDB8035}" dt="2021-11-19T21:32:23.330" v="283" actId="478"/>
          <ac:spMkLst>
            <pc:docMk/>
            <pc:sldMk cId="0" sldId="258"/>
            <ac:spMk id="9" creationId="{E92D76F8-9FE6-4152-9C18-9C2A459C2344}"/>
          </ac:spMkLst>
        </pc:spChg>
        <pc:spChg chg="del">
          <ac:chgData name="Santiago Burgos Martínez" userId="2e3a6898-ecd9-4b1b-a86d-bdc7a4a45cc0" providerId="ADAL" clId="{50F14A92-25BE-4F51-964B-BC621DDB8035}" dt="2021-11-19T21:31:24.055" v="246" actId="478"/>
          <ac:spMkLst>
            <pc:docMk/>
            <pc:sldMk cId="0" sldId="258"/>
            <ac:spMk id="311" creationId="{00000000-0000-0000-0000-000000000000}"/>
          </ac:spMkLst>
        </pc:spChg>
        <pc:spChg chg="mod">
          <ac:chgData name="Santiago Burgos Martínez" userId="2e3a6898-ecd9-4b1b-a86d-bdc7a4a45cc0" providerId="ADAL" clId="{50F14A92-25BE-4F51-964B-BC621DDB8035}" dt="2021-11-19T22:22:32.705" v="2776" actId="1076"/>
          <ac:spMkLst>
            <pc:docMk/>
            <pc:sldMk cId="0" sldId="258"/>
            <ac:spMk id="312" creationId="{00000000-0000-0000-0000-000000000000}"/>
          </ac:spMkLst>
        </pc:spChg>
        <pc:spChg chg="del">
          <ac:chgData name="Santiago Burgos Martínez" userId="2e3a6898-ecd9-4b1b-a86d-bdc7a4a45cc0" providerId="ADAL" clId="{50F14A92-25BE-4F51-964B-BC621DDB8035}" dt="2021-11-19T21:32:14.080" v="278" actId="478"/>
          <ac:spMkLst>
            <pc:docMk/>
            <pc:sldMk cId="0" sldId="258"/>
            <ac:spMk id="314" creationId="{00000000-0000-0000-0000-000000000000}"/>
          </ac:spMkLst>
        </pc:spChg>
        <pc:spChg chg="mod">
          <ac:chgData name="Santiago Burgos Martínez" userId="2e3a6898-ecd9-4b1b-a86d-bdc7a4a45cc0" providerId="ADAL" clId="{50F14A92-25BE-4F51-964B-BC621DDB8035}" dt="2021-11-19T21:35:47.629" v="368" actId="20577"/>
          <ac:spMkLst>
            <pc:docMk/>
            <pc:sldMk cId="0" sldId="258"/>
            <ac:spMk id="315" creationId="{00000000-0000-0000-0000-000000000000}"/>
          </ac:spMkLst>
        </pc:spChg>
        <pc:spChg chg="del">
          <ac:chgData name="Santiago Burgos Martínez" userId="2e3a6898-ecd9-4b1b-a86d-bdc7a4a45cc0" providerId="ADAL" clId="{50F14A92-25BE-4F51-964B-BC621DDB8035}" dt="2021-11-19T21:32:15.367" v="279" actId="478"/>
          <ac:spMkLst>
            <pc:docMk/>
            <pc:sldMk cId="0" sldId="258"/>
            <ac:spMk id="317" creationId="{00000000-0000-0000-0000-000000000000}"/>
          </ac:spMkLst>
        </pc:spChg>
        <pc:spChg chg="del">
          <ac:chgData name="Santiago Burgos Martínez" userId="2e3a6898-ecd9-4b1b-a86d-bdc7a4a45cc0" providerId="ADAL" clId="{50F14A92-25BE-4F51-964B-BC621DDB8035}" dt="2021-11-19T21:32:21.723" v="282" actId="478"/>
          <ac:spMkLst>
            <pc:docMk/>
            <pc:sldMk cId="0" sldId="258"/>
            <ac:spMk id="319" creationId="{00000000-0000-0000-0000-000000000000}"/>
          </ac:spMkLst>
        </pc:spChg>
        <pc:spChg chg="mod">
          <ac:chgData name="Santiago Burgos Martínez" userId="2e3a6898-ecd9-4b1b-a86d-bdc7a4a45cc0" providerId="ADAL" clId="{50F14A92-25BE-4F51-964B-BC621DDB8035}" dt="2021-11-19T22:22:46.839" v="2811" actId="1076"/>
          <ac:spMkLst>
            <pc:docMk/>
            <pc:sldMk cId="0" sldId="258"/>
            <ac:spMk id="320" creationId="{00000000-0000-0000-0000-000000000000}"/>
          </ac:spMkLst>
        </pc:spChg>
        <pc:spChg chg="mod">
          <ac:chgData name="Santiago Burgos Martínez" userId="2e3a6898-ecd9-4b1b-a86d-bdc7a4a45cc0" providerId="ADAL" clId="{50F14A92-25BE-4F51-964B-BC621DDB8035}" dt="2021-11-19T22:22:28.701" v="2774" actId="1076"/>
          <ac:spMkLst>
            <pc:docMk/>
            <pc:sldMk cId="0" sldId="258"/>
            <ac:spMk id="321" creationId="{00000000-0000-0000-0000-000000000000}"/>
          </ac:spMkLst>
        </pc:spChg>
      </pc:sldChg>
      <pc:sldChg chg="addSp delSp modSp mod setBg addCm delCm">
        <pc:chgData name="Santiago Burgos Martínez" userId="2e3a6898-ecd9-4b1b-a86d-bdc7a4a45cc0" providerId="ADAL" clId="{50F14A92-25BE-4F51-964B-BC621DDB8035}" dt="2021-11-20T22:05:46.004" v="3699"/>
        <pc:sldMkLst>
          <pc:docMk/>
          <pc:sldMk cId="0" sldId="259"/>
        </pc:sldMkLst>
        <pc:spChg chg="add del mod">
          <ac:chgData name="Santiago Burgos Martínez" userId="2e3a6898-ecd9-4b1b-a86d-bdc7a4a45cc0" providerId="ADAL" clId="{50F14A92-25BE-4F51-964B-BC621DDB8035}" dt="2021-11-19T19:16:48.743" v="56"/>
          <ac:spMkLst>
            <pc:docMk/>
            <pc:sldMk cId="0" sldId="259"/>
            <ac:spMk id="229" creationId="{37299168-77D5-4687-B99D-6535D14B6269}"/>
          </ac:spMkLst>
        </pc:spChg>
        <pc:spChg chg="mod">
          <ac:chgData name="Santiago Burgos Martínez" userId="2e3a6898-ecd9-4b1b-a86d-bdc7a4a45cc0" providerId="ADAL" clId="{50F14A92-25BE-4F51-964B-BC621DDB8035}" dt="2021-11-19T22:53:40.439" v="3551" actId="207"/>
          <ac:spMkLst>
            <pc:docMk/>
            <pc:sldMk cId="0" sldId="259"/>
            <ac:spMk id="327" creationId="{00000000-0000-0000-0000-000000000000}"/>
          </ac:spMkLst>
        </pc:spChg>
        <pc:spChg chg="mod">
          <ac:chgData name="Santiago Burgos Martínez" userId="2e3a6898-ecd9-4b1b-a86d-bdc7a4a45cc0" providerId="ADAL" clId="{50F14A92-25BE-4F51-964B-BC621DDB8035}" dt="2021-11-20T21:54:45.375" v="3683" actId="20577"/>
          <ac:spMkLst>
            <pc:docMk/>
            <pc:sldMk cId="0" sldId="259"/>
            <ac:spMk id="328" creationId="{00000000-0000-0000-0000-000000000000}"/>
          </ac:spMkLst>
        </pc:spChg>
        <pc:picChg chg="add del mod">
          <ac:chgData name="Santiago Burgos Martínez" userId="2e3a6898-ecd9-4b1b-a86d-bdc7a4a45cc0" providerId="ADAL" clId="{50F14A92-25BE-4F51-964B-BC621DDB8035}" dt="2021-11-19T22:53:45.410" v="3553" actId="478"/>
          <ac:picMkLst>
            <pc:docMk/>
            <pc:sldMk cId="0" sldId="259"/>
            <ac:picMk id="2" creationId="{FE40B9D5-8508-4F5B-B191-4F8B12DD02B2}"/>
          </ac:picMkLst>
        </pc:picChg>
      </pc:sldChg>
      <pc:sldChg chg="modSp mod modShow">
        <pc:chgData name="Santiago Burgos Martínez" userId="2e3a6898-ecd9-4b1b-a86d-bdc7a4a45cc0" providerId="ADAL" clId="{50F14A92-25BE-4F51-964B-BC621DDB8035}" dt="2021-11-20T22:04:23.044" v="3696" actId="729"/>
        <pc:sldMkLst>
          <pc:docMk/>
          <pc:sldMk cId="0" sldId="261"/>
        </pc:sldMkLst>
        <pc:spChg chg="mod">
          <ac:chgData name="Santiago Burgos Martínez" userId="2e3a6898-ecd9-4b1b-a86d-bdc7a4a45cc0" providerId="ADAL" clId="{50F14A92-25BE-4F51-964B-BC621DDB8035}" dt="2021-11-19T19:15:23.343" v="32" actId="20577"/>
          <ac:spMkLst>
            <pc:docMk/>
            <pc:sldMk cId="0" sldId="261"/>
            <ac:spMk id="579" creationId="{00000000-0000-0000-0000-000000000000}"/>
          </ac:spMkLst>
        </pc:spChg>
        <pc:spChg chg="mod">
          <ac:chgData name="Santiago Burgos Martínez" userId="2e3a6898-ecd9-4b1b-a86d-bdc7a4a45cc0" providerId="ADAL" clId="{50F14A92-25BE-4F51-964B-BC621DDB8035}" dt="2021-11-19T21:26:53.693" v="200" actId="20577"/>
          <ac:spMkLst>
            <pc:docMk/>
            <pc:sldMk cId="0" sldId="261"/>
            <ac:spMk id="580" creationId="{00000000-0000-0000-0000-000000000000}"/>
          </ac:spMkLst>
        </pc:spChg>
        <pc:spChg chg="mod">
          <ac:chgData name="Santiago Burgos Martínez" userId="2e3a6898-ecd9-4b1b-a86d-bdc7a4a45cc0" providerId="ADAL" clId="{50F14A92-25BE-4F51-964B-BC621DDB8035}" dt="2021-11-20T21:07:41.512" v="3609" actId="313"/>
          <ac:spMkLst>
            <pc:docMk/>
            <pc:sldMk cId="0" sldId="261"/>
            <ac:spMk id="587" creationId="{00000000-0000-0000-0000-000000000000}"/>
          </ac:spMkLst>
        </pc:spChg>
        <pc:spChg chg="mod">
          <ac:chgData name="Santiago Burgos Martínez" userId="2e3a6898-ecd9-4b1b-a86d-bdc7a4a45cc0" providerId="ADAL" clId="{50F14A92-25BE-4F51-964B-BC621DDB8035}" dt="2021-11-20T21:07:21.184" v="3608" actId="790"/>
          <ac:spMkLst>
            <pc:docMk/>
            <pc:sldMk cId="0" sldId="261"/>
            <ac:spMk id="588" creationId="{00000000-0000-0000-0000-000000000000}"/>
          </ac:spMkLst>
        </pc:spChg>
        <pc:spChg chg="mod">
          <ac:chgData name="Santiago Burgos Martínez" userId="2e3a6898-ecd9-4b1b-a86d-bdc7a4a45cc0" providerId="ADAL" clId="{50F14A92-25BE-4F51-964B-BC621DDB8035}" dt="2021-11-20T21:07:08.874" v="3605" actId="790"/>
          <ac:spMkLst>
            <pc:docMk/>
            <pc:sldMk cId="0" sldId="261"/>
            <ac:spMk id="589" creationId="{00000000-0000-0000-0000-000000000000}"/>
          </ac:spMkLst>
        </pc:spChg>
        <pc:spChg chg="mod">
          <ac:chgData name="Santiago Burgos Martínez" userId="2e3a6898-ecd9-4b1b-a86d-bdc7a4a45cc0" providerId="ADAL" clId="{50F14A92-25BE-4F51-964B-BC621DDB8035}" dt="2021-11-20T21:07:16.898" v="3607" actId="790"/>
          <ac:spMkLst>
            <pc:docMk/>
            <pc:sldMk cId="0" sldId="261"/>
            <ac:spMk id="590" creationId="{00000000-0000-0000-0000-000000000000}"/>
          </ac:spMkLst>
        </pc:spChg>
        <pc:cxnChg chg="mod">
          <ac:chgData name="Santiago Burgos Martínez" userId="2e3a6898-ecd9-4b1b-a86d-bdc7a4a45cc0" providerId="ADAL" clId="{50F14A92-25BE-4F51-964B-BC621DDB8035}" dt="2021-11-19T19:15:06.294" v="27" actId="14100"/>
          <ac:cxnSpMkLst>
            <pc:docMk/>
            <pc:sldMk cId="0" sldId="261"/>
            <ac:cxnSpMk id="578" creationId="{00000000-0000-0000-0000-000000000000}"/>
          </ac:cxnSpMkLst>
        </pc:cxnChg>
        <pc:cxnChg chg="mod">
          <ac:chgData name="Santiago Burgos Martínez" userId="2e3a6898-ecd9-4b1b-a86d-bdc7a4a45cc0" providerId="ADAL" clId="{50F14A92-25BE-4F51-964B-BC621DDB8035}" dt="2021-11-19T19:15:06.294" v="27" actId="14100"/>
          <ac:cxnSpMkLst>
            <pc:docMk/>
            <pc:sldMk cId="0" sldId="261"/>
            <ac:cxnSpMk id="581" creationId="{00000000-0000-0000-0000-000000000000}"/>
          </ac:cxnSpMkLst>
        </pc:cxnChg>
      </pc:sldChg>
      <pc:sldChg chg="addSp delSp modSp mod">
        <pc:chgData name="Santiago Burgos Martínez" userId="2e3a6898-ecd9-4b1b-a86d-bdc7a4a45cc0" providerId="ADAL" clId="{50F14A92-25BE-4F51-964B-BC621DDB8035}" dt="2021-11-19T19:17:47.522" v="69" actId="478"/>
        <pc:sldMkLst>
          <pc:docMk/>
          <pc:sldMk cId="0" sldId="262"/>
        </pc:sldMkLst>
        <pc:spChg chg="add del mod">
          <ac:chgData name="Santiago Burgos Martínez" userId="2e3a6898-ecd9-4b1b-a86d-bdc7a4a45cc0" providerId="ADAL" clId="{50F14A92-25BE-4F51-964B-BC621DDB8035}" dt="2021-11-19T19:17:47.522" v="69" actId="478"/>
          <ac:spMkLst>
            <pc:docMk/>
            <pc:sldMk cId="0" sldId="262"/>
            <ac:spMk id="7" creationId="{545CAC41-6AA3-41D6-A4AA-4EC989DFA3E4}"/>
          </ac:spMkLst>
        </pc:spChg>
      </pc:sldChg>
      <pc:sldChg chg="addSp delSp modSp mod">
        <pc:chgData name="Santiago Burgos Martínez" userId="2e3a6898-ecd9-4b1b-a86d-bdc7a4a45cc0" providerId="ADAL" clId="{50F14A92-25BE-4F51-964B-BC621DDB8035}" dt="2021-11-19T22:09:00.810" v="2551" actId="478"/>
        <pc:sldMkLst>
          <pc:docMk/>
          <pc:sldMk cId="0" sldId="263"/>
        </pc:sldMkLst>
        <pc:spChg chg="add del mod">
          <ac:chgData name="Santiago Burgos Martínez" userId="2e3a6898-ecd9-4b1b-a86d-bdc7a4a45cc0" providerId="ADAL" clId="{50F14A92-25BE-4F51-964B-BC621DDB8035}" dt="2021-11-19T19:17:23.904" v="64"/>
          <ac:spMkLst>
            <pc:docMk/>
            <pc:sldMk cId="0" sldId="263"/>
            <ac:spMk id="16" creationId="{81B21059-24A9-4642-98B9-6BA7485CB9A6}"/>
          </ac:spMkLst>
        </pc:spChg>
        <pc:spChg chg="add del mod">
          <ac:chgData name="Santiago Burgos Martínez" userId="2e3a6898-ecd9-4b1b-a86d-bdc7a4a45cc0" providerId="ADAL" clId="{50F14A92-25BE-4F51-964B-BC621DDB8035}" dt="2021-11-19T19:17:52.874" v="71" actId="478"/>
          <ac:spMkLst>
            <pc:docMk/>
            <pc:sldMk cId="0" sldId="263"/>
            <ac:spMk id="18" creationId="{69A852A1-97BA-4673-8321-98BA218080D2}"/>
          </ac:spMkLst>
        </pc:spChg>
        <pc:spChg chg="del mod">
          <ac:chgData name="Santiago Burgos Martínez" userId="2e3a6898-ecd9-4b1b-a86d-bdc7a4a45cc0" providerId="ADAL" clId="{50F14A92-25BE-4F51-964B-BC621DDB8035}" dt="2021-11-19T19:18:41.429" v="105" actId="478"/>
          <ac:spMkLst>
            <pc:docMk/>
            <pc:sldMk cId="0" sldId="263"/>
            <ac:spMk id="19" creationId="{FDBB4814-94BD-4924-976F-1902F5C5CF38}"/>
          </ac:spMkLst>
        </pc:spChg>
        <pc:spChg chg="add del mod">
          <ac:chgData name="Santiago Burgos Martínez" userId="2e3a6898-ecd9-4b1b-a86d-bdc7a4a45cc0" providerId="ADAL" clId="{50F14A92-25BE-4F51-964B-BC621DDB8035}" dt="2021-11-19T22:09:00.810" v="2551" actId="478"/>
          <ac:spMkLst>
            <pc:docMk/>
            <pc:sldMk cId="0" sldId="263"/>
            <ac:spMk id="20" creationId="{839C6D0E-FC13-4813-B124-E50239177428}"/>
          </ac:spMkLst>
        </pc:spChg>
        <pc:spChg chg="mod">
          <ac:chgData name="Santiago Burgos Martínez" userId="2e3a6898-ecd9-4b1b-a86d-bdc7a4a45cc0" providerId="ADAL" clId="{50F14A92-25BE-4F51-964B-BC621DDB8035}" dt="2021-11-19T19:18:56.248" v="130" actId="1036"/>
          <ac:spMkLst>
            <pc:docMk/>
            <pc:sldMk cId="0" sldId="263"/>
            <ac:spMk id="606" creationId="{00000000-0000-0000-0000-000000000000}"/>
          </ac:spMkLst>
        </pc:spChg>
        <pc:picChg chg="add del mod">
          <ac:chgData name="Santiago Burgos Martínez" userId="2e3a6898-ecd9-4b1b-a86d-bdc7a4a45cc0" providerId="ADAL" clId="{50F14A92-25BE-4F51-964B-BC621DDB8035}" dt="2021-11-19T19:17:30.283" v="67" actId="478"/>
          <ac:picMkLst>
            <pc:docMk/>
            <pc:sldMk cId="0" sldId="263"/>
            <ac:picMk id="2" creationId="{50AA5F3C-A663-4C61-AC35-40661515631A}"/>
          </ac:picMkLst>
        </pc:picChg>
      </pc:sldChg>
      <pc:sldChg chg="modSp del mod">
        <pc:chgData name="Santiago Burgos Martínez" userId="2e3a6898-ecd9-4b1b-a86d-bdc7a4a45cc0" providerId="ADAL" clId="{50F14A92-25BE-4F51-964B-BC621DDB8035}" dt="2021-11-19T22:52:49.102" v="3547" actId="47"/>
        <pc:sldMkLst>
          <pc:docMk/>
          <pc:sldMk cId="2290819053" sldId="264"/>
        </pc:sldMkLst>
        <pc:spChg chg="mod">
          <ac:chgData name="Santiago Burgos Martínez" userId="2e3a6898-ecd9-4b1b-a86d-bdc7a4a45cc0" providerId="ADAL" clId="{50F14A92-25BE-4F51-964B-BC621DDB8035}" dt="2021-11-19T21:27:20.864" v="201" actId="20577"/>
          <ac:spMkLst>
            <pc:docMk/>
            <pc:sldMk cId="2290819053" sldId="264"/>
            <ac:spMk id="625" creationId="{00000000-0000-0000-0000-000000000000}"/>
          </ac:spMkLst>
        </pc:spChg>
        <pc:spChg chg="mod">
          <ac:chgData name="Santiago Burgos Martínez" userId="2e3a6898-ecd9-4b1b-a86d-bdc7a4a45cc0" providerId="ADAL" clId="{50F14A92-25BE-4F51-964B-BC621DDB8035}" dt="2021-11-19T19:19:04.890" v="131" actId="1076"/>
          <ac:spMkLst>
            <pc:docMk/>
            <pc:sldMk cId="2290819053" sldId="264"/>
            <ac:spMk id="626" creationId="{00000000-0000-0000-0000-000000000000}"/>
          </ac:spMkLst>
        </pc:spChg>
      </pc:sldChg>
      <pc:sldChg chg="del ord">
        <pc:chgData name="Santiago Burgos Martínez" userId="2e3a6898-ecd9-4b1b-a86d-bdc7a4a45cc0" providerId="ADAL" clId="{50F14A92-25BE-4F51-964B-BC621DDB8035}" dt="2021-11-19T22:52:28.368" v="3545" actId="47"/>
        <pc:sldMkLst>
          <pc:docMk/>
          <pc:sldMk cId="0" sldId="265"/>
        </pc:sldMkLst>
      </pc:sldChg>
      <pc:sldChg chg="addSp delSp modSp del mod ord">
        <pc:chgData name="Santiago Burgos Martínez" userId="2e3a6898-ecd9-4b1b-a86d-bdc7a4a45cc0" providerId="ADAL" clId="{50F14A92-25BE-4F51-964B-BC621DDB8035}" dt="2021-11-19T22:52:49.102" v="3547" actId="47"/>
        <pc:sldMkLst>
          <pc:docMk/>
          <pc:sldMk cId="3873411968" sldId="266"/>
        </pc:sldMkLst>
        <pc:spChg chg="add mod">
          <ac:chgData name="Santiago Burgos Martínez" userId="2e3a6898-ecd9-4b1b-a86d-bdc7a4a45cc0" providerId="ADAL" clId="{50F14A92-25BE-4F51-964B-BC621DDB8035}" dt="2021-11-19T19:20:04.036" v="184" actId="790"/>
          <ac:spMkLst>
            <pc:docMk/>
            <pc:sldMk cId="3873411968" sldId="266"/>
            <ac:spMk id="3" creationId="{CAE9EBAA-C1AC-4FD8-A6DB-BBDE70E2469B}"/>
          </ac:spMkLst>
        </pc:spChg>
        <pc:spChg chg="mod">
          <ac:chgData name="Santiago Burgos Martínez" userId="2e3a6898-ecd9-4b1b-a86d-bdc7a4a45cc0" providerId="ADAL" clId="{50F14A92-25BE-4F51-964B-BC621DDB8035}" dt="2021-11-19T19:19:58.417" v="183" actId="20577"/>
          <ac:spMkLst>
            <pc:docMk/>
            <pc:sldMk cId="3873411968" sldId="266"/>
            <ac:spMk id="1198" creationId="{00000000-0000-0000-0000-000000000000}"/>
          </ac:spMkLst>
        </pc:spChg>
        <pc:spChg chg="mod">
          <ac:chgData name="Santiago Burgos Martínez" userId="2e3a6898-ecd9-4b1b-a86d-bdc7a4a45cc0" providerId="ADAL" clId="{50F14A92-25BE-4F51-964B-BC621DDB8035}" dt="2021-11-19T19:19:46.186" v="172" actId="20577"/>
          <ac:spMkLst>
            <pc:docMk/>
            <pc:sldMk cId="3873411968" sldId="266"/>
            <ac:spMk id="1199" creationId="{00000000-0000-0000-0000-000000000000}"/>
          </ac:spMkLst>
        </pc:spChg>
        <pc:spChg chg="del">
          <ac:chgData name="Santiago Burgos Martínez" userId="2e3a6898-ecd9-4b1b-a86d-bdc7a4a45cc0" providerId="ADAL" clId="{50F14A92-25BE-4F51-964B-BC621DDB8035}" dt="2021-11-19T19:19:17.042" v="134" actId="478"/>
          <ac:spMkLst>
            <pc:docMk/>
            <pc:sldMk cId="3873411968" sldId="266"/>
            <ac:spMk id="1201" creationId="{00000000-0000-0000-0000-000000000000}"/>
          </ac:spMkLst>
        </pc:spChg>
        <pc:picChg chg="add mod">
          <ac:chgData name="Santiago Burgos Martínez" userId="2e3a6898-ecd9-4b1b-a86d-bdc7a4a45cc0" providerId="ADAL" clId="{50F14A92-25BE-4F51-964B-BC621DDB8035}" dt="2021-11-19T19:20:52.341" v="195" actId="1076"/>
          <ac:picMkLst>
            <pc:docMk/>
            <pc:sldMk cId="3873411968" sldId="266"/>
            <ac:picMk id="5" creationId="{0EE37AAE-EC88-4649-9A8D-B4E90BDE40FC}"/>
          </ac:picMkLst>
        </pc:picChg>
      </pc:sldChg>
      <pc:sldChg chg="addSp delSp modSp mod ord">
        <pc:chgData name="Santiago Burgos Martínez" userId="2e3a6898-ecd9-4b1b-a86d-bdc7a4a45cc0" providerId="ADAL" clId="{50F14A92-25BE-4F51-964B-BC621DDB8035}" dt="2021-11-20T22:05:13.541" v="3697" actId="478"/>
        <pc:sldMkLst>
          <pc:docMk/>
          <pc:sldMk cId="0" sldId="267"/>
        </pc:sldMkLst>
        <pc:spChg chg="add del mod">
          <ac:chgData name="Santiago Burgos Martínez" userId="2e3a6898-ecd9-4b1b-a86d-bdc7a4a45cc0" providerId="ADAL" clId="{50F14A92-25BE-4F51-964B-BC621DDB8035}" dt="2021-11-19T21:38:39.837" v="521" actId="478"/>
          <ac:spMkLst>
            <pc:docMk/>
            <pc:sldMk cId="0" sldId="267"/>
            <ac:spMk id="5" creationId="{D8D0A65D-5631-4FB4-B8D5-30CC0AD624E9}"/>
          </ac:spMkLst>
        </pc:spChg>
        <pc:spChg chg="add del mod">
          <ac:chgData name="Santiago Burgos Martínez" userId="2e3a6898-ecd9-4b1b-a86d-bdc7a4a45cc0" providerId="ADAL" clId="{50F14A92-25BE-4F51-964B-BC621DDB8035}" dt="2021-11-19T21:38:39.837" v="521" actId="478"/>
          <ac:spMkLst>
            <pc:docMk/>
            <pc:sldMk cId="0" sldId="267"/>
            <ac:spMk id="7" creationId="{ABE49820-2F7F-47C0-B053-979D18D9335C}"/>
          </ac:spMkLst>
        </pc:spChg>
        <pc:spChg chg="add del mod">
          <ac:chgData name="Santiago Burgos Martínez" userId="2e3a6898-ecd9-4b1b-a86d-bdc7a4a45cc0" providerId="ADAL" clId="{50F14A92-25BE-4F51-964B-BC621DDB8035}" dt="2021-11-19T21:38:42.984" v="523" actId="478"/>
          <ac:spMkLst>
            <pc:docMk/>
            <pc:sldMk cId="0" sldId="267"/>
            <ac:spMk id="9" creationId="{4EF875F7-E291-4F94-BB0E-1FEA92AAD473}"/>
          </ac:spMkLst>
        </pc:spChg>
        <pc:spChg chg="add del mod">
          <ac:chgData name="Santiago Burgos Martínez" userId="2e3a6898-ecd9-4b1b-a86d-bdc7a4a45cc0" providerId="ADAL" clId="{50F14A92-25BE-4F51-964B-BC621DDB8035}" dt="2021-11-19T21:38:43.716" v="524" actId="478"/>
          <ac:spMkLst>
            <pc:docMk/>
            <pc:sldMk cId="0" sldId="267"/>
            <ac:spMk id="11" creationId="{F9EBD539-DBDF-46CA-958B-AEA205494EE9}"/>
          </ac:spMkLst>
        </pc:spChg>
        <pc:spChg chg="add del mod">
          <ac:chgData name="Santiago Burgos Martínez" userId="2e3a6898-ecd9-4b1b-a86d-bdc7a4a45cc0" providerId="ADAL" clId="{50F14A92-25BE-4F51-964B-BC621DDB8035}" dt="2021-11-19T21:39:55.055" v="547" actId="478"/>
          <ac:spMkLst>
            <pc:docMk/>
            <pc:sldMk cId="0" sldId="267"/>
            <ac:spMk id="13" creationId="{254B46F4-AACD-4C23-891C-EF17B93C2FEB}"/>
          </ac:spMkLst>
        </pc:spChg>
        <pc:spChg chg="del">
          <ac:chgData name="Santiago Burgos Martínez" userId="2e3a6898-ecd9-4b1b-a86d-bdc7a4a45cc0" providerId="ADAL" clId="{50F14A92-25BE-4F51-964B-BC621DDB8035}" dt="2021-11-19T21:42:23.406" v="993" actId="478"/>
          <ac:spMkLst>
            <pc:docMk/>
            <pc:sldMk cId="0" sldId="267"/>
            <ac:spMk id="15" creationId="{8C29592A-6C90-4E9D-A8B3-F7E72C9B74F7}"/>
          </ac:spMkLst>
        </pc:spChg>
        <pc:spChg chg="add del mod">
          <ac:chgData name="Santiago Burgos Martínez" userId="2e3a6898-ecd9-4b1b-a86d-bdc7a4a45cc0" providerId="ADAL" clId="{50F14A92-25BE-4F51-964B-BC621DDB8035}" dt="2021-11-19T21:39:56.406" v="548" actId="478"/>
          <ac:spMkLst>
            <pc:docMk/>
            <pc:sldMk cId="0" sldId="267"/>
            <ac:spMk id="17" creationId="{FB8F9D37-47F0-48BB-96E4-4EE0C59FC2ED}"/>
          </ac:spMkLst>
        </pc:spChg>
        <pc:spChg chg="add del mod">
          <ac:chgData name="Santiago Burgos Martínez" userId="2e3a6898-ecd9-4b1b-a86d-bdc7a4a45cc0" providerId="ADAL" clId="{50F14A92-25BE-4F51-964B-BC621DDB8035}" dt="2021-11-19T21:42:28.495" v="995" actId="478"/>
          <ac:spMkLst>
            <pc:docMk/>
            <pc:sldMk cId="0" sldId="267"/>
            <ac:spMk id="19" creationId="{A8536E3E-CB3E-4430-A087-EEEF01191088}"/>
          </ac:spMkLst>
        </pc:spChg>
        <pc:spChg chg="mod">
          <ac:chgData name="Santiago Burgos Martínez" userId="2e3a6898-ecd9-4b1b-a86d-bdc7a4a45cc0" providerId="ADAL" clId="{50F14A92-25BE-4F51-964B-BC621DDB8035}" dt="2021-11-19T21:37:23.265" v="509" actId="20577"/>
          <ac:spMkLst>
            <pc:docMk/>
            <pc:sldMk cId="0" sldId="267"/>
            <ac:spMk id="1231" creationId="{00000000-0000-0000-0000-000000000000}"/>
          </ac:spMkLst>
        </pc:spChg>
        <pc:spChg chg="del">
          <ac:chgData name="Santiago Burgos Martínez" userId="2e3a6898-ecd9-4b1b-a86d-bdc7a4a45cc0" providerId="ADAL" clId="{50F14A92-25BE-4F51-964B-BC621DDB8035}" dt="2021-11-19T21:38:41.542" v="522" actId="478"/>
          <ac:spMkLst>
            <pc:docMk/>
            <pc:sldMk cId="0" sldId="267"/>
            <ac:spMk id="1232" creationId="{00000000-0000-0000-0000-000000000000}"/>
          </ac:spMkLst>
        </pc:spChg>
        <pc:spChg chg="del">
          <ac:chgData name="Santiago Burgos Martínez" userId="2e3a6898-ecd9-4b1b-a86d-bdc7a4a45cc0" providerId="ADAL" clId="{50F14A92-25BE-4F51-964B-BC621DDB8035}" dt="2021-11-19T21:38:41.542" v="522" actId="478"/>
          <ac:spMkLst>
            <pc:docMk/>
            <pc:sldMk cId="0" sldId="267"/>
            <ac:spMk id="1233" creationId="{00000000-0000-0000-0000-000000000000}"/>
          </ac:spMkLst>
        </pc:spChg>
        <pc:spChg chg="del">
          <ac:chgData name="Santiago Burgos Martínez" userId="2e3a6898-ecd9-4b1b-a86d-bdc7a4a45cc0" providerId="ADAL" clId="{50F14A92-25BE-4F51-964B-BC621DDB8035}" dt="2021-11-19T21:39:03.383" v="530" actId="478"/>
          <ac:spMkLst>
            <pc:docMk/>
            <pc:sldMk cId="0" sldId="267"/>
            <ac:spMk id="1234" creationId="{00000000-0000-0000-0000-000000000000}"/>
          </ac:spMkLst>
        </pc:spChg>
        <pc:spChg chg="mod">
          <ac:chgData name="Santiago Burgos Martínez" userId="2e3a6898-ecd9-4b1b-a86d-bdc7a4a45cc0" providerId="ADAL" clId="{50F14A92-25BE-4F51-964B-BC621DDB8035}" dt="2021-11-19T21:52:02.773" v="1105" actId="14100"/>
          <ac:spMkLst>
            <pc:docMk/>
            <pc:sldMk cId="0" sldId="267"/>
            <ac:spMk id="1235" creationId="{00000000-0000-0000-0000-000000000000}"/>
          </ac:spMkLst>
        </pc:spChg>
        <pc:spChg chg="del">
          <ac:chgData name="Santiago Burgos Martínez" userId="2e3a6898-ecd9-4b1b-a86d-bdc7a4a45cc0" providerId="ADAL" clId="{50F14A92-25BE-4F51-964B-BC621DDB8035}" dt="2021-11-19T21:38:37.581" v="520" actId="478"/>
          <ac:spMkLst>
            <pc:docMk/>
            <pc:sldMk cId="0" sldId="267"/>
            <ac:spMk id="1236" creationId="{00000000-0000-0000-0000-000000000000}"/>
          </ac:spMkLst>
        </pc:spChg>
        <pc:spChg chg="del">
          <ac:chgData name="Santiago Burgos Martínez" userId="2e3a6898-ecd9-4b1b-a86d-bdc7a4a45cc0" providerId="ADAL" clId="{50F14A92-25BE-4F51-964B-BC621DDB8035}" dt="2021-11-19T21:38:35.585" v="519" actId="478"/>
          <ac:spMkLst>
            <pc:docMk/>
            <pc:sldMk cId="0" sldId="267"/>
            <ac:spMk id="1237" creationId="{00000000-0000-0000-0000-000000000000}"/>
          </ac:spMkLst>
        </pc:spChg>
        <pc:spChg chg="del">
          <ac:chgData name="Santiago Burgos Martínez" userId="2e3a6898-ecd9-4b1b-a86d-bdc7a4a45cc0" providerId="ADAL" clId="{50F14A92-25BE-4F51-964B-BC621DDB8035}" dt="2021-11-19T21:42:25.509" v="994" actId="478"/>
          <ac:spMkLst>
            <pc:docMk/>
            <pc:sldMk cId="0" sldId="267"/>
            <ac:spMk id="1239" creationId="{00000000-0000-0000-0000-000000000000}"/>
          </ac:spMkLst>
        </pc:spChg>
        <pc:grpChg chg="del">
          <ac:chgData name="Santiago Burgos Martínez" userId="2e3a6898-ecd9-4b1b-a86d-bdc7a4a45cc0" providerId="ADAL" clId="{50F14A92-25BE-4F51-964B-BC621DDB8035}" dt="2021-11-19T21:39:01.311" v="529" actId="478"/>
          <ac:grpSpMkLst>
            <pc:docMk/>
            <pc:sldMk cId="0" sldId="267"/>
            <ac:grpSpMk id="1217" creationId="{00000000-0000-0000-0000-000000000000}"/>
          </ac:grpSpMkLst>
        </pc:grpChg>
        <pc:grpChg chg="del">
          <ac:chgData name="Santiago Burgos Martínez" userId="2e3a6898-ecd9-4b1b-a86d-bdc7a4a45cc0" providerId="ADAL" clId="{50F14A92-25BE-4F51-964B-BC621DDB8035}" dt="2021-11-19T21:38:27.615" v="514" actId="478"/>
          <ac:grpSpMkLst>
            <pc:docMk/>
            <pc:sldMk cId="0" sldId="267"/>
            <ac:grpSpMk id="1240" creationId="{00000000-0000-0000-0000-000000000000}"/>
          </ac:grpSpMkLst>
        </pc:grpChg>
        <pc:grpChg chg="del">
          <ac:chgData name="Santiago Burgos Martínez" userId="2e3a6898-ecd9-4b1b-a86d-bdc7a4a45cc0" providerId="ADAL" clId="{50F14A92-25BE-4F51-964B-BC621DDB8035}" dt="2021-11-19T21:39:12.376" v="540" actId="478"/>
          <ac:grpSpMkLst>
            <pc:docMk/>
            <pc:sldMk cId="0" sldId="267"/>
            <ac:grpSpMk id="1257" creationId="{00000000-0000-0000-0000-000000000000}"/>
          </ac:grpSpMkLst>
        </pc:grpChg>
        <pc:grpChg chg="del">
          <ac:chgData name="Santiago Burgos Martínez" userId="2e3a6898-ecd9-4b1b-a86d-bdc7a4a45cc0" providerId="ADAL" clId="{50F14A92-25BE-4F51-964B-BC621DDB8035}" dt="2021-11-19T21:38:34.865" v="518" actId="478"/>
          <ac:grpSpMkLst>
            <pc:docMk/>
            <pc:sldMk cId="0" sldId="267"/>
            <ac:grpSpMk id="1260" creationId="{00000000-0000-0000-0000-000000000000}"/>
          </ac:grpSpMkLst>
        </pc:grpChg>
        <pc:picChg chg="add del mod modCrop">
          <ac:chgData name="Santiago Burgos Martínez" userId="2e3a6898-ecd9-4b1b-a86d-bdc7a4a45cc0" providerId="ADAL" clId="{50F14A92-25BE-4F51-964B-BC621DDB8035}" dt="2021-11-19T21:42:48.114" v="1002" actId="1076"/>
          <ac:picMkLst>
            <pc:docMk/>
            <pc:sldMk cId="0" sldId="267"/>
            <ac:picMk id="3" creationId="{513F3C5A-8959-4037-9D34-1754DDF187DC}"/>
          </ac:picMkLst>
        </pc:picChg>
        <pc:picChg chg="add del mod modCrop">
          <ac:chgData name="Santiago Burgos Martínez" userId="2e3a6898-ecd9-4b1b-a86d-bdc7a4a45cc0" providerId="ADAL" clId="{50F14A92-25BE-4F51-964B-BC621DDB8035}" dt="2021-11-20T22:05:13.541" v="3697" actId="478"/>
          <ac:picMkLst>
            <pc:docMk/>
            <pc:sldMk cId="0" sldId="267"/>
            <ac:picMk id="21" creationId="{CCCF7D9D-F2C4-4981-9AB1-7B671DBA58B4}"/>
          </ac:picMkLst>
        </pc:picChg>
      </pc:sldChg>
      <pc:sldChg chg="addSp delSp modSp mod ord">
        <pc:chgData name="Santiago Burgos Martínez" userId="2e3a6898-ecd9-4b1b-a86d-bdc7a4a45cc0" providerId="ADAL" clId="{50F14A92-25BE-4F51-964B-BC621DDB8035}" dt="2021-11-20T22:05:15.689" v="3698" actId="478"/>
        <pc:sldMkLst>
          <pc:docMk/>
          <pc:sldMk cId="0" sldId="268"/>
        </pc:sldMkLst>
        <pc:spChg chg="add del mod">
          <ac:chgData name="Santiago Burgos Martínez" userId="2e3a6898-ecd9-4b1b-a86d-bdc7a4a45cc0" providerId="ADAL" clId="{50F14A92-25BE-4F51-964B-BC621DDB8035}" dt="2021-11-19T21:45:36.513" v="1086" actId="478"/>
          <ac:spMkLst>
            <pc:docMk/>
            <pc:sldMk cId="0" sldId="268"/>
            <ac:spMk id="5" creationId="{0C299F7B-762A-4B66-95B8-223B7863AC45}"/>
          </ac:spMkLst>
        </pc:spChg>
        <pc:spChg chg="add del mod">
          <ac:chgData name="Santiago Burgos Martínez" userId="2e3a6898-ecd9-4b1b-a86d-bdc7a4a45cc0" providerId="ADAL" clId="{50F14A92-25BE-4F51-964B-BC621DDB8035}" dt="2021-11-19T21:45:40.891" v="1088" actId="478"/>
          <ac:spMkLst>
            <pc:docMk/>
            <pc:sldMk cId="0" sldId="268"/>
            <ac:spMk id="7" creationId="{176E9781-1429-4518-9F56-C3CF9C9777C9}"/>
          </ac:spMkLst>
        </pc:spChg>
        <pc:spChg chg="add mod">
          <ac:chgData name="Santiago Burgos Martínez" userId="2e3a6898-ecd9-4b1b-a86d-bdc7a4a45cc0" providerId="ADAL" clId="{50F14A92-25BE-4F51-964B-BC621DDB8035}" dt="2021-11-20T21:09:36.571" v="3632" actId="1076"/>
          <ac:spMkLst>
            <pc:docMk/>
            <pc:sldMk cId="0" sldId="268"/>
            <ac:spMk id="7" creationId="{C60593EA-DFA4-4AF0-A55B-73A6B277A0BD}"/>
          </ac:spMkLst>
        </pc:spChg>
        <pc:spChg chg="add del mod">
          <ac:chgData name="Santiago Burgos Martínez" userId="2e3a6898-ecd9-4b1b-a86d-bdc7a4a45cc0" providerId="ADAL" clId="{50F14A92-25BE-4F51-964B-BC621DDB8035}" dt="2021-11-19T21:54:57.768" v="1328" actId="478"/>
          <ac:spMkLst>
            <pc:docMk/>
            <pc:sldMk cId="0" sldId="268"/>
            <ac:spMk id="11" creationId="{8A21A836-F439-4F0F-9D5B-698AECBA6628}"/>
          </ac:spMkLst>
        </pc:spChg>
        <pc:spChg chg="add del mod">
          <ac:chgData name="Santiago Burgos Martínez" userId="2e3a6898-ecd9-4b1b-a86d-bdc7a4a45cc0" providerId="ADAL" clId="{50F14A92-25BE-4F51-964B-BC621DDB8035}" dt="2021-11-19T21:55:01.072" v="1330" actId="478"/>
          <ac:spMkLst>
            <pc:docMk/>
            <pc:sldMk cId="0" sldId="268"/>
            <ac:spMk id="13" creationId="{85612181-AB92-45C5-AFE1-36B950C7D384}"/>
          </ac:spMkLst>
        </pc:spChg>
        <pc:spChg chg="add del mod">
          <ac:chgData name="Santiago Burgos Martínez" userId="2e3a6898-ecd9-4b1b-a86d-bdc7a4a45cc0" providerId="ADAL" clId="{50F14A92-25BE-4F51-964B-BC621DDB8035}" dt="2021-11-19T21:55:06.747" v="1332" actId="478"/>
          <ac:spMkLst>
            <pc:docMk/>
            <pc:sldMk cId="0" sldId="268"/>
            <ac:spMk id="15" creationId="{E3E2C71E-86D1-446B-9FB9-0A1BCBCEAEC6}"/>
          </ac:spMkLst>
        </pc:spChg>
        <pc:spChg chg="mod">
          <ac:chgData name="Santiago Burgos Martínez" userId="2e3a6898-ecd9-4b1b-a86d-bdc7a4a45cc0" providerId="ADAL" clId="{50F14A92-25BE-4F51-964B-BC621DDB8035}" dt="2021-11-20T21:09:39.399" v="3633" actId="1076"/>
          <ac:spMkLst>
            <pc:docMk/>
            <pc:sldMk cId="0" sldId="268"/>
            <ac:spMk id="1269" creationId="{00000000-0000-0000-0000-000000000000}"/>
          </ac:spMkLst>
        </pc:spChg>
        <pc:spChg chg="mod">
          <ac:chgData name="Santiago Burgos Martínez" userId="2e3a6898-ecd9-4b1b-a86d-bdc7a4a45cc0" providerId="ADAL" clId="{50F14A92-25BE-4F51-964B-BC621DDB8035}" dt="2021-11-20T21:09:33.871" v="3631" actId="14100"/>
          <ac:spMkLst>
            <pc:docMk/>
            <pc:sldMk cId="0" sldId="268"/>
            <ac:spMk id="1270" creationId="{00000000-0000-0000-0000-000000000000}"/>
          </ac:spMkLst>
        </pc:spChg>
        <pc:spChg chg="del">
          <ac:chgData name="Santiago Burgos Martínez" userId="2e3a6898-ecd9-4b1b-a86d-bdc7a4a45cc0" providerId="ADAL" clId="{50F14A92-25BE-4F51-964B-BC621DDB8035}" dt="2021-11-19T21:54:56.049" v="1326" actId="478"/>
          <ac:spMkLst>
            <pc:docMk/>
            <pc:sldMk cId="0" sldId="268"/>
            <ac:spMk id="1271" creationId="{00000000-0000-0000-0000-000000000000}"/>
          </ac:spMkLst>
        </pc:spChg>
        <pc:spChg chg="del">
          <ac:chgData name="Santiago Burgos Martínez" userId="2e3a6898-ecd9-4b1b-a86d-bdc7a4a45cc0" providerId="ADAL" clId="{50F14A92-25BE-4F51-964B-BC621DDB8035}" dt="2021-11-19T21:45:38.120" v="1087" actId="478"/>
          <ac:spMkLst>
            <pc:docMk/>
            <pc:sldMk cId="0" sldId="268"/>
            <ac:spMk id="1272" creationId="{00000000-0000-0000-0000-000000000000}"/>
          </ac:spMkLst>
        </pc:spChg>
        <pc:spChg chg="del">
          <ac:chgData name="Santiago Burgos Martínez" userId="2e3a6898-ecd9-4b1b-a86d-bdc7a4a45cc0" providerId="ADAL" clId="{50F14A92-25BE-4F51-964B-BC621DDB8035}" dt="2021-11-19T21:54:58.991" v="1329" actId="478"/>
          <ac:spMkLst>
            <pc:docMk/>
            <pc:sldMk cId="0" sldId="268"/>
            <ac:spMk id="1273" creationId="{00000000-0000-0000-0000-000000000000}"/>
          </ac:spMkLst>
        </pc:spChg>
        <pc:spChg chg="del">
          <ac:chgData name="Santiago Burgos Martínez" userId="2e3a6898-ecd9-4b1b-a86d-bdc7a4a45cc0" providerId="ADAL" clId="{50F14A92-25BE-4F51-964B-BC621DDB8035}" dt="2021-11-19T21:45:34.585" v="1084" actId="478"/>
          <ac:spMkLst>
            <pc:docMk/>
            <pc:sldMk cId="0" sldId="268"/>
            <ac:spMk id="1274" creationId="{00000000-0000-0000-0000-000000000000}"/>
          </ac:spMkLst>
        </pc:spChg>
        <pc:spChg chg="del">
          <ac:chgData name="Santiago Burgos Martínez" userId="2e3a6898-ecd9-4b1b-a86d-bdc7a4a45cc0" providerId="ADAL" clId="{50F14A92-25BE-4F51-964B-BC621DDB8035}" dt="2021-11-19T21:55:05.066" v="1331" actId="478"/>
          <ac:spMkLst>
            <pc:docMk/>
            <pc:sldMk cId="0" sldId="268"/>
            <ac:spMk id="1275" creationId="{00000000-0000-0000-0000-000000000000}"/>
          </ac:spMkLst>
        </pc:spChg>
        <pc:grpChg chg="del">
          <ac:chgData name="Santiago Burgos Martínez" userId="2e3a6898-ecd9-4b1b-a86d-bdc7a4a45cc0" providerId="ADAL" clId="{50F14A92-25BE-4F51-964B-BC621DDB8035}" dt="2021-11-19T21:54:56.776" v="1327" actId="478"/>
          <ac:grpSpMkLst>
            <pc:docMk/>
            <pc:sldMk cId="0" sldId="268"/>
            <ac:grpSpMk id="1276" creationId="{00000000-0000-0000-0000-000000000000}"/>
          </ac:grpSpMkLst>
        </pc:grpChg>
        <pc:grpChg chg="del">
          <ac:chgData name="Santiago Burgos Martínez" userId="2e3a6898-ecd9-4b1b-a86d-bdc7a4a45cc0" providerId="ADAL" clId="{50F14A92-25BE-4F51-964B-BC621DDB8035}" dt="2021-11-19T21:45:35.383" v="1085" actId="478"/>
          <ac:grpSpMkLst>
            <pc:docMk/>
            <pc:sldMk cId="0" sldId="268"/>
            <ac:grpSpMk id="1284" creationId="{00000000-0000-0000-0000-000000000000}"/>
          </ac:grpSpMkLst>
        </pc:grpChg>
        <pc:grpChg chg="del">
          <ac:chgData name="Santiago Burgos Martínez" userId="2e3a6898-ecd9-4b1b-a86d-bdc7a4a45cc0" providerId="ADAL" clId="{50F14A92-25BE-4F51-964B-BC621DDB8035}" dt="2021-11-19T21:45:20.325" v="1083" actId="478"/>
          <ac:grpSpMkLst>
            <pc:docMk/>
            <pc:sldMk cId="0" sldId="268"/>
            <ac:grpSpMk id="1300" creationId="{00000000-0000-0000-0000-000000000000}"/>
          </ac:grpSpMkLst>
        </pc:grpChg>
        <pc:picChg chg="add mod modCrop">
          <ac:chgData name="Santiago Burgos Martínez" userId="2e3a6898-ecd9-4b1b-a86d-bdc7a4a45cc0" providerId="ADAL" clId="{50F14A92-25BE-4F51-964B-BC621DDB8035}" dt="2021-11-20T21:08:50.117" v="3621" actId="1076"/>
          <ac:picMkLst>
            <pc:docMk/>
            <pc:sldMk cId="0" sldId="268"/>
            <ac:picMk id="3" creationId="{308B4814-2BBE-4E5B-B052-7453CDA0821F}"/>
          </ac:picMkLst>
        </pc:picChg>
        <pc:picChg chg="add del mod modCrop">
          <ac:chgData name="Santiago Burgos Martínez" userId="2e3a6898-ecd9-4b1b-a86d-bdc7a4a45cc0" providerId="ADAL" clId="{50F14A92-25BE-4F51-964B-BC621DDB8035}" dt="2021-11-20T22:05:15.689" v="3698" actId="478"/>
          <ac:picMkLst>
            <pc:docMk/>
            <pc:sldMk cId="0" sldId="268"/>
            <ac:picMk id="9" creationId="{B676C808-9B25-48D2-983C-32CC34837637}"/>
          </ac:picMkLst>
        </pc:picChg>
      </pc:sldChg>
      <pc:sldChg chg="addSp delSp modSp mod ord">
        <pc:chgData name="Santiago Burgos Martínez" userId="2e3a6898-ecd9-4b1b-a86d-bdc7a4a45cc0" providerId="ADAL" clId="{50F14A92-25BE-4F51-964B-BC621DDB8035}" dt="2021-11-19T21:56:47.680" v="1632" actId="113"/>
        <pc:sldMkLst>
          <pc:docMk/>
          <pc:sldMk cId="0" sldId="269"/>
        </pc:sldMkLst>
        <pc:spChg chg="add mod">
          <ac:chgData name="Santiago Burgos Martínez" userId="2e3a6898-ecd9-4b1b-a86d-bdc7a4a45cc0" providerId="ADAL" clId="{50F14A92-25BE-4F51-964B-BC621DDB8035}" dt="2021-11-19T21:56:47.680" v="1632" actId="113"/>
          <ac:spMkLst>
            <pc:docMk/>
            <pc:sldMk cId="0" sldId="269"/>
            <ac:spMk id="195" creationId="{10E508E2-CD17-4FCB-B219-7770FF519763}"/>
          </ac:spMkLst>
        </pc:spChg>
        <pc:spChg chg="mod">
          <ac:chgData name="Santiago Burgos Martínez" userId="2e3a6898-ecd9-4b1b-a86d-bdc7a4a45cc0" providerId="ADAL" clId="{50F14A92-25BE-4F51-964B-BC621DDB8035}" dt="2021-11-19T21:35:41.324" v="367" actId="20577"/>
          <ac:spMkLst>
            <pc:docMk/>
            <pc:sldMk cId="0" sldId="269"/>
            <ac:spMk id="1312" creationId="{00000000-0000-0000-0000-000000000000}"/>
          </ac:spMkLst>
        </pc:spChg>
        <pc:spChg chg="del mod">
          <ac:chgData name="Santiago Burgos Martínez" userId="2e3a6898-ecd9-4b1b-a86d-bdc7a4a45cc0" providerId="ADAL" clId="{50F14A92-25BE-4F51-964B-BC621DDB8035}" dt="2021-11-19T21:33:45.874" v="336" actId="478"/>
          <ac:spMkLst>
            <pc:docMk/>
            <pc:sldMk cId="0" sldId="269"/>
            <ac:spMk id="1313" creationId="{00000000-0000-0000-0000-000000000000}"/>
          </ac:spMkLst>
        </pc:spChg>
      </pc:sldChg>
      <pc:sldChg chg="addSp delSp modSp mod">
        <pc:chgData name="Santiago Burgos Martínez" userId="2e3a6898-ecd9-4b1b-a86d-bdc7a4a45cc0" providerId="ADAL" clId="{50F14A92-25BE-4F51-964B-BC621DDB8035}" dt="2021-11-19T21:54:39.302" v="1325" actId="478"/>
        <pc:sldMkLst>
          <pc:docMk/>
          <pc:sldMk cId="3105986301" sldId="270"/>
        </pc:sldMkLst>
        <pc:spChg chg="add del mod">
          <ac:chgData name="Santiago Burgos Martínez" userId="2e3a6898-ecd9-4b1b-a86d-bdc7a4a45cc0" providerId="ADAL" clId="{50F14A92-25BE-4F51-964B-BC621DDB8035}" dt="2021-11-19T21:54:39.302" v="1325" actId="478"/>
          <ac:spMkLst>
            <pc:docMk/>
            <pc:sldMk cId="3105986301" sldId="270"/>
            <ac:spMk id="2" creationId="{9E0B995D-C43E-4840-A758-C30E1B8C49FA}"/>
          </ac:spMkLst>
        </pc:spChg>
      </pc:sldChg>
      <pc:sldChg chg="del">
        <pc:chgData name="Santiago Burgos Martínez" userId="2e3a6898-ecd9-4b1b-a86d-bdc7a4a45cc0" providerId="ADAL" clId="{50F14A92-25BE-4F51-964B-BC621DDB8035}" dt="2021-11-19T22:52:28.368" v="3545" actId="47"/>
        <pc:sldMkLst>
          <pc:docMk/>
          <pc:sldMk cId="0" sldId="271"/>
        </pc:sldMkLst>
      </pc:sldChg>
      <pc:sldChg chg="del">
        <pc:chgData name="Santiago Burgos Martínez" userId="2e3a6898-ecd9-4b1b-a86d-bdc7a4a45cc0" providerId="ADAL" clId="{50F14A92-25BE-4F51-964B-BC621DDB8035}" dt="2021-11-19T22:52:28.368" v="3545" actId="47"/>
        <pc:sldMkLst>
          <pc:docMk/>
          <pc:sldMk cId="0" sldId="272"/>
        </pc:sldMkLst>
      </pc:sldChg>
      <pc:sldChg chg="del">
        <pc:chgData name="Santiago Burgos Martínez" userId="2e3a6898-ecd9-4b1b-a86d-bdc7a4a45cc0" providerId="ADAL" clId="{50F14A92-25BE-4F51-964B-BC621DDB8035}" dt="2021-11-19T22:52:28.368" v="3545" actId="47"/>
        <pc:sldMkLst>
          <pc:docMk/>
          <pc:sldMk cId="0" sldId="273"/>
        </pc:sldMkLst>
      </pc:sldChg>
      <pc:sldChg chg="del">
        <pc:chgData name="Santiago Burgos Martínez" userId="2e3a6898-ecd9-4b1b-a86d-bdc7a4a45cc0" providerId="ADAL" clId="{50F14A92-25BE-4F51-964B-BC621DDB8035}" dt="2021-11-19T22:52:28.368" v="3545" actId="47"/>
        <pc:sldMkLst>
          <pc:docMk/>
          <pc:sldMk cId="0" sldId="274"/>
        </pc:sldMkLst>
      </pc:sldChg>
      <pc:sldChg chg="del">
        <pc:chgData name="Santiago Burgos Martínez" userId="2e3a6898-ecd9-4b1b-a86d-bdc7a4a45cc0" providerId="ADAL" clId="{50F14A92-25BE-4F51-964B-BC621DDB8035}" dt="2021-11-19T22:52:28.368" v="3545" actId="47"/>
        <pc:sldMkLst>
          <pc:docMk/>
          <pc:sldMk cId="0" sldId="275"/>
        </pc:sldMkLst>
      </pc:sldChg>
      <pc:sldChg chg="del">
        <pc:chgData name="Santiago Burgos Martínez" userId="2e3a6898-ecd9-4b1b-a86d-bdc7a4a45cc0" providerId="ADAL" clId="{50F14A92-25BE-4F51-964B-BC621DDB8035}" dt="2021-11-19T22:52:28.368" v="3545" actId="47"/>
        <pc:sldMkLst>
          <pc:docMk/>
          <pc:sldMk cId="0" sldId="276"/>
        </pc:sldMkLst>
      </pc:sldChg>
      <pc:sldChg chg="del">
        <pc:chgData name="Santiago Burgos Martínez" userId="2e3a6898-ecd9-4b1b-a86d-bdc7a4a45cc0" providerId="ADAL" clId="{50F14A92-25BE-4F51-964B-BC621DDB8035}" dt="2021-11-19T22:52:28.368" v="3545" actId="47"/>
        <pc:sldMkLst>
          <pc:docMk/>
          <pc:sldMk cId="0" sldId="277"/>
        </pc:sldMkLst>
      </pc:sldChg>
      <pc:sldChg chg="del">
        <pc:chgData name="Santiago Burgos Martínez" userId="2e3a6898-ecd9-4b1b-a86d-bdc7a4a45cc0" providerId="ADAL" clId="{50F14A92-25BE-4F51-964B-BC621DDB8035}" dt="2021-11-19T22:52:28.368" v="3545" actId="47"/>
        <pc:sldMkLst>
          <pc:docMk/>
          <pc:sldMk cId="0" sldId="278"/>
        </pc:sldMkLst>
      </pc:sldChg>
      <pc:sldChg chg="del">
        <pc:chgData name="Santiago Burgos Martínez" userId="2e3a6898-ecd9-4b1b-a86d-bdc7a4a45cc0" providerId="ADAL" clId="{50F14A92-25BE-4F51-964B-BC621DDB8035}" dt="2021-11-19T22:52:28.368" v="3545" actId="47"/>
        <pc:sldMkLst>
          <pc:docMk/>
          <pc:sldMk cId="0" sldId="279"/>
        </pc:sldMkLst>
      </pc:sldChg>
      <pc:sldChg chg="modSp mod ord">
        <pc:chgData name="Santiago Burgos Martínez" userId="2e3a6898-ecd9-4b1b-a86d-bdc7a4a45cc0" providerId="ADAL" clId="{50F14A92-25BE-4F51-964B-BC621DDB8035}" dt="2021-11-19T22:46:52.692" v="3466"/>
        <pc:sldMkLst>
          <pc:docMk/>
          <pc:sldMk cId="0" sldId="280"/>
        </pc:sldMkLst>
        <pc:spChg chg="mod">
          <ac:chgData name="Santiago Burgos Martínez" userId="2e3a6898-ecd9-4b1b-a86d-bdc7a4a45cc0" providerId="ADAL" clId="{50F14A92-25BE-4F51-964B-BC621DDB8035}" dt="2021-11-19T22:46:45.301" v="3464" actId="14100"/>
          <ac:spMkLst>
            <pc:docMk/>
            <pc:sldMk cId="0" sldId="280"/>
            <ac:spMk id="1870" creationId="{00000000-0000-0000-0000-000000000000}"/>
          </ac:spMkLst>
        </pc:spChg>
      </pc:sldChg>
      <pc:sldChg chg="del">
        <pc:chgData name="Santiago Burgos Martínez" userId="2e3a6898-ecd9-4b1b-a86d-bdc7a4a45cc0" providerId="ADAL" clId="{50F14A92-25BE-4F51-964B-BC621DDB8035}" dt="2021-11-19T22:52:28.368" v="3545" actId="47"/>
        <pc:sldMkLst>
          <pc:docMk/>
          <pc:sldMk cId="0" sldId="281"/>
        </pc:sldMkLst>
      </pc:sldChg>
      <pc:sldChg chg="del">
        <pc:chgData name="Santiago Burgos Martínez" userId="2e3a6898-ecd9-4b1b-a86d-bdc7a4a45cc0" providerId="ADAL" clId="{50F14A92-25BE-4F51-964B-BC621DDB8035}" dt="2021-11-19T22:52:28.368" v="3545" actId="47"/>
        <pc:sldMkLst>
          <pc:docMk/>
          <pc:sldMk cId="0" sldId="282"/>
        </pc:sldMkLst>
      </pc:sldChg>
      <pc:sldChg chg="del">
        <pc:chgData name="Santiago Burgos Martínez" userId="2e3a6898-ecd9-4b1b-a86d-bdc7a4a45cc0" providerId="ADAL" clId="{50F14A92-25BE-4F51-964B-BC621DDB8035}" dt="2021-11-19T22:52:28.368" v="3545" actId="47"/>
        <pc:sldMkLst>
          <pc:docMk/>
          <pc:sldMk cId="0" sldId="283"/>
        </pc:sldMkLst>
      </pc:sldChg>
      <pc:sldChg chg="del">
        <pc:chgData name="Santiago Burgos Martínez" userId="2e3a6898-ecd9-4b1b-a86d-bdc7a4a45cc0" providerId="ADAL" clId="{50F14A92-25BE-4F51-964B-BC621DDB8035}" dt="2021-11-19T22:52:28.368" v="3545" actId="47"/>
        <pc:sldMkLst>
          <pc:docMk/>
          <pc:sldMk cId="0" sldId="284"/>
        </pc:sldMkLst>
      </pc:sldChg>
      <pc:sldChg chg="del">
        <pc:chgData name="Santiago Burgos Martínez" userId="2e3a6898-ecd9-4b1b-a86d-bdc7a4a45cc0" providerId="ADAL" clId="{50F14A92-25BE-4F51-964B-BC621DDB8035}" dt="2021-11-19T22:52:28.368" v="3545" actId="47"/>
        <pc:sldMkLst>
          <pc:docMk/>
          <pc:sldMk cId="0" sldId="285"/>
        </pc:sldMkLst>
      </pc:sldChg>
      <pc:sldChg chg="del">
        <pc:chgData name="Santiago Burgos Martínez" userId="2e3a6898-ecd9-4b1b-a86d-bdc7a4a45cc0" providerId="ADAL" clId="{50F14A92-25BE-4F51-964B-BC621DDB8035}" dt="2021-11-19T22:52:28.368" v="3545" actId="47"/>
        <pc:sldMkLst>
          <pc:docMk/>
          <pc:sldMk cId="0" sldId="286"/>
        </pc:sldMkLst>
      </pc:sldChg>
      <pc:sldChg chg="del">
        <pc:chgData name="Santiago Burgos Martínez" userId="2e3a6898-ecd9-4b1b-a86d-bdc7a4a45cc0" providerId="ADAL" clId="{50F14A92-25BE-4F51-964B-BC621DDB8035}" dt="2021-11-19T22:52:28.368" v="3545" actId="47"/>
        <pc:sldMkLst>
          <pc:docMk/>
          <pc:sldMk cId="0" sldId="287"/>
        </pc:sldMkLst>
      </pc:sldChg>
      <pc:sldChg chg="del ord">
        <pc:chgData name="Santiago Burgos Martínez" userId="2e3a6898-ecd9-4b1b-a86d-bdc7a4a45cc0" providerId="ADAL" clId="{50F14A92-25BE-4F51-964B-BC621DDB8035}" dt="2021-11-19T22:52:28.368" v="3545" actId="47"/>
        <pc:sldMkLst>
          <pc:docMk/>
          <pc:sldMk cId="0" sldId="288"/>
        </pc:sldMkLst>
      </pc:sldChg>
      <pc:sldChg chg="del ord">
        <pc:chgData name="Santiago Burgos Martínez" userId="2e3a6898-ecd9-4b1b-a86d-bdc7a4a45cc0" providerId="ADAL" clId="{50F14A92-25BE-4F51-964B-BC621DDB8035}" dt="2021-11-19T22:52:28.368" v="3545" actId="47"/>
        <pc:sldMkLst>
          <pc:docMk/>
          <pc:sldMk cId="0" sldId="289"/>
        </pc:sldMkLst>
      </pc:sldChg>
      <pc:sldChg chg="del">
        <pc:chgData name="Santiago Burgos Martínez" userId="2e3a6898-ecd9-4b1b-a86d-bdc7a4a45cc0" providerId="ADAL" clId="{50F14A92-25BE-4F51-964B-BC621DDB8035}" dt="2021-11-19T22:52:36.872" v="3546" actId="47"/>
        <pc:sldMkLst>
          <pc:docMk/>
          <pc:sldMk cId="0" sldId="290"/>
        </pc:sldMkLst>
      </pc:sldChg>
      <pc:sldChg chg="del">
        <pc:chgData name="Santiago Burgos Martínez" userId="2e3a6898-ecd9-4b1b-a86d-bdc7a4a45cc0" providerId="ADAL" clId="{50F14A92-25BE-4F51-964B-BC621DDB8035}" dt="2021-11-19T22:52:36.872" v="3546" actId="47"/>
        <pc:sldMkLst>
          <pc:docMk/>
          <pc:sldMk cId="0" sldId="291"/>
        </pc:sldMkLst>
      </pc:sldChg>
      <pc:sldChg chg="del">
        <pc:chgData name="Santiago Burgos Martínez" userId="2e3a6898-ecd9-4b1b-a86d-bdc7a4a45cc0" providerId="ADAL" clId="{50F14A92-25BE-4F51-964B-BC621DDB8035}" dt="2021-11-19T22:52:36.872" v="3546" actId="47"/>
        <pc:sldMkLst>
          <pc:docMk/>
          <pc:sldMk cId="0" sldId="292"/>
        </pc:sldMkLst>
      </pc:sldChg>
      <pc:sldChg chg="del">
        <pc:chgData name="Santiago Burgos Martínez" userId="2e3a6898-ecd9-4b1b-a86d-bdc7a4a45cc0" providerId="ADAL" clId="{50F14A92-25BE-4F51-964B-BC621DDB8035}" dt="2021-11-19T22:52:36.872" v="3546" actId="47"/>
        <pc:sldMkLst>
          <pc:docMk/>
          <pc:sldMk cId="0" sldId="293"/>
        </pc:sldMkLst>
      </pc:sldChg>
      <pc:sldChg chg="del">
        <pc:chgData name="Santiago Burgos Martínez" userId="2e3a6898-ecd9-4b1b-a86d-bdc7a4a45cc0" providerId="ADAL" clId="{50F14A92-25BE-4F51-964B-BC621DDB8035}" dt="2021-11-19T22:52:36.872" v="3546" actId="47"/>
        <pc:sldMkLst>
          <pc:docMk/>
          <pc:sldMk cId="0" sldId="294"/>
        </pc:sldMkLst>
      </pc:sldChg>
      <pc:sldChg chg="del">
        <pc:chgData name="Santiago Burgos Martínez" userId="2e3a6898-ecd9-4b1b-a86d-bdc7a4a45cc0" providerId="ADAL" clId="{50F14A92-25BE-4F51-964B-BC621DDB8035}" dt="2021-11-19T22:52:36.872" v="3546" actId="47"/>
        <pc:sldMkLst>
          <pc:docMk/>
          <pc:sldMk cId="0" sldId="295"/>
        </pc:sldMkLst>
      </pc:sldChg>
      <pc:sldChg chg="del">
        <pc:chgData name="Santiago Burgos Martínez" userId="2e3a6898-ecd9-4b1b-a86d-bdc7a4a45cc0" providerId="ADAL" clId="{50F14A92-25BE-4F51-964B-BC621DDB8035}" dt="2021-11-19T22:52:36.872" v="3546" actId="47"/>
        <pc:sldMkLst>
          <pc:docMk/>
          <pc:sldMk cId="0" sldId="296"/>
        </pc:sldMkLst>
      </pc:sldChg>
      <pc:sldChg chg="del">
        <pc:chgData name="Santiago Burgos Martínez" userId="2e3a6898-ecd9-4b1b-a86d-bdc7a4a45cc0" providerId="ADAL" clId="{50F14A92-25BE-4F51-964B-BC621DDB8035}" dt="2021-11-19T22:52:36.872" v="3546" actId="47"/>
        <pc:sldMkLst>
          <pc:docMk/>
          <pc:sldMk cId="0" sldId="297"/>
        </pc:sldMkLst>
      </pc:sldChg>
      <pc:sldChg chg="del">
        <pc:chgData name="Santiago Burgos Martínez" userId="2e3a6898-ecd9-4b1b-a86d-bdc7a4a45cc0" providerId="ADAL" clId="{50F14A92-25BE-4F51-964B-BC621DDB8035}" dt="2021-11-19T22:52:36.872" v="3546" actId="47"/>
        <pc:sldMkLst>
          <pc:docMk/>
          <pc:sldMk cId="0" sldId="298"/>
        </pc:sldMkLst>
      </pc:sldChg>
      <pc:sldChg chg="del">
        <pc:chgData name="Santiago Burgos Martínez" userId="2e3a6898-ecd9-4b1b-a86d-bdc7a4a45cc0" providerId="ADAL" clId="{50F14A92-25BE-4F51-964B-BC621DDB8035}" dt="2021-11-19T22:52:36.872" v="3546" actId="47"/>
        <pc:sldMkLst>
          <pc:docMk/>
          <pc:sldMk cId="0" sldId="299"/>
        </pc:sldMkLst>
      </pc:sldChg>
      <pc:sldChg chg="del">
        <pc:chgData name="Santiago Burgos Martínez" userId="2e3a6898-ecd9-4b1b-a86d-bdc7a4a45cc0" providerId="ADAL" clId="{50F14A92-25BE-4F51-964B-BC621DDB8035}" dt="2021-11-19T22:52:36.872" v="3546" actId="47"/>
        <pc:sldMkLst>
          <pc:docMk/>
          <pc:sldMk cId="0" sldId="300"/>
        </pc:sldMkLst>
      </pc:sldChg>
      <pc:sldChg chg="del">
        <pc:chgData name="Santiago Burgos Martínez" userId="2e3a6898-ecd9-4b1b-a86d-bdc7a4a45cc0" providerId="ADAL" clId="{50F14A92-25BE-4F51-964B-BC621DDB8035}" dt="2021-11-19T22:52:36.872" v="3546" actId="47"/>
        <pc:sldMkLst>
          <pc:docMk/>
          <pc:sldMk cId="0" sldId="301"/>
        </pc:sldMkLst>
      </pc:sldChg>
      <pc:sldChg chg="del">
        <pc:chgData name="Santiago Burgos Martínez" userId="2e3a6898-ecd9-4b1b-a86d-bdc7a4a45cc0" providerId="ADAL" clId="{50F14A92-25BE-4F51-964B-BC621DDB8035}" dt="2021-11-19T22:52:36.872" v="3546" actId="47"/>
        <pc:sldMkLst>
          <pc:docMk/>
          <pc:sldMk cId="0" sldId="302"/>
        </pc:sldMkLst>
      </pc:sldChg>
      <pc:sldChg chg="del">
        <pc:chgData name="Santiago Burgos Martínez" userId="2e3a6898-ecd9-4b1b-a86d-bdc7a4a45cc0" providerId="ADAL" clId="{50F14A92-25BE-4F51-964B-BC621DDB8035}" dt="2021-11-19T22:52:36.872" v="3546" actId="47"/>
        <pc:sldMkLst>
          <pc:docMk/>
          <pc:sldMk cId="0" sldId="303"/>
        </pc:sldMkLst>
      </pc:sldChg>
      <pc:sldChg chg="del">
        <pc:chgData name="Santiago Burgos Martínez" userId="2e3a6898-ecd9-4b1b-a86d-bdc7a4a45cc0" providerId="ADAL" clId="{50F14A92-25BE-4F51-964B-BC621DDB8035}" dt="2021-11-19T22:52:36.872" v="3546" actId="47"/>
        <pc:sldMkLst>
          <pc:docMk/>
          <pc:sldMk cId="0" sldId="304"/>
        </pc:sldMkLst>
      </pc:sldChg>
      <pc:sldChg chg="del">
        <pc:chgData name="Santiago Burgos Martínez" userId="2e3a6898-ecd9-4b1b-a86d-bdc7a4a45cc0" providerId="ADAL" clId="{50F14A92-25BE-4F51-964B-BC621DDB8035}" dt="2021-11-19T22:52:36.872" v="3546" actId="47"/>
        <pc:sldMkLst>
          <pc:docMk/>
          <pc:sldMk cId="0" sldId="305"/>
        </pc:sldMkLst>
      </pc:sldChg>
      <pc:sldChg chg="del">
        <pc:chgData name="Santiago Burgos Martínez" userId="2e3a6898-ecd9-4b1b-a86d-bdc7a4a45cc0" providerId="ADAL" clId="{50F14A92-25BE-4F51-964B-BC621DDB8035}" dt="2021-11-19T22:52:36.872" v="3546" actId="47"/>
        <pc:sldMkLst>
          <pc:docMk/>
          <pc:sldMk cId="0" sldId="306"/>
        </pc:sldMkLst>
      </pc:sldChg>
      <pc:sldChg chg="del">
        <pc:chgData name="Santiago Burgos Martínez" userId="2e3a6898-ecd9-4b1b-a86d-bdc7a4a45cc0" providerId="ADAL" clId="{50F14A92-25BE-4F51-964B-BC621DDB8035}" dt="2021-11-19T22:52:49.102" v="3547" actId="47"/>
        <pc:sldMkLst>
          <pc:docMk/>
          <pc:sldMk cId="0" sldId="307"/>
        </pc:sldMkLst>
      </pc:sldChg>
      <pc:sldChg chg="addSp delSp modSp add mod ord">
        <pc:chgData name="Santiago Burgos Martínez" userId="2e3a6898-ecd9-4b1b-a86d-bdc7a4a45cc0" providerId="ADAL" clId="{50F14A92-25BE-4F51-964B-BC621DDB8035}" dt="2021-11-19T22:20:21.200" v="2655" actId="14100"/>
        <pc:sldMkLst>
          <pc:docMk/>
          <pc:sldMk cId="3706265536" sldId="308"/>
        </pc:sldMkLst>
        <pc:spChg chg="add del mod">
          <ac:chgData name="Santiago Burgos Martínez" userId="2e3a6898-ecd9-4b1b-a86d-bdc7a4a45cc0" providerId="ADAL" clId="{50F14A92-25BE-4F51-964B-BC621DDB8035}" dt="2021-11-19T22:16:05.881" v="2625" actId="478"/>
          <ac:spMkLst>
            <pc:docMk/>
            <pc:sldMk cId="3706265536" sldId="308"/>
            <ac:spMk id="9" creationId="{C70A1D93-BF21-43CE-911D-A9CC85E3DB8F}"/>
          </ac:spMkLst>
        </pc:spChg>
        <pc:spChg chg="add del mod">
          <ac:chgData name="Santiago Burgos Martínez" userId="2e3a6898-ecd9-4b1b-a86d-bdc7a4a45cc0" providerId="ADAL" clId="{50F14A92-25BE-4F51-964B-BC621DDB8035}" dt="2021-11-19T22:15:57.875" v="2620" actId="478"/>
          <ac:spMkLst>
            <pc:docMk/>
            <pc:sldMk cId="3706265536" sldId="308"/>
            <ac:spMk id="11" creationId="{D5EEC74E-8713-4BA2-9631-47800D7277B9}"/>
          </ac:spMkLst>
        </pc:spChg>
        <pc:spChg chg="add del mod">
          <ac:chgData name="Santiago Burgos Martínez" userId="2e3a6898-ecd9-4b1b-a86d-bdc7a4a45cc0" providerId="ADAL" clId="{50F14A92-25BE-4F51-964B-BC621DDB8035}" dt="2021-11-19T22:15:57.875" v="2620" actId="478"/>
          <ac:spMkLst>
            <pc:docMk/>
            <pc:sldMk cId="3706265536" sldId="308"/>
            <ac:spMk id="13" creationId="{7BC0198C-E3EA-4B7B-82E5-D2684F42A7A2}"/>
          </ac:spMkLst>
        </pc:spChg>
        <pc:spChg chg="add del mod">
          <ac:chgData name="Santiago Burgos Martínez" userId="2e3a6898-ecd9-4b1b-a86d-bdc7a4a45cc0" providerId="ADAL" clId="{50F14A92-25BE-4F51-964B-BC621DDB8035}" dt="2021-11-19T22:15:57.875" v="2620" actId="478"/>
          <ac:spMkLst>
            <pc:docMk/>
            <pc:sldMk cId="3706265536" sldId="308"/>
            <ac:spMk id="15" creationId="{A979F860-107B-4CD6-ABF3-3485A2DCE916}"/>
          </ac:spMkLst>
        </pc:spChg>
        <pc:spChg chg="add del mod">
          <ac:chgData name="Santiago Burgos Martínez" userId="2e3a6898-ecd9-4b1b-a86d-bdc7a4a45cc0" providerId="ADAL" clId="{50F14A92-25BE-4F51-964B-BC621DDB8035}" dt="2021-11-19T22:15:57.875" v="2620" actId="478"/>
          <ac:spMkLst>
            <pc:docMk/>
            <pc:sldMk cId="3706265536" sldId="308"/>
            <ac:spMk id="17" creationId="{BD9EA34A-79C8-4D4E-B40B-0DA78921674D}"/>
          </ac:spMkLst>
        </pc:spChg>
        <pc:spChg chg="add del mod">
          <ac:chgData name="Santiago Burgos Martínez" userId="2e3a6898-ecd9-4b1b-a86d-bdc7a4a45cc0" providerId="ADAL" clId="{50F14A92-25BE-4F51-964B-BC621DDB8035}" dt="2021-11-19T22:16:04.605" v="2624" actId="478"/>
          <ac:spMkLst>
            <pc:docMk/>
            <pc:sldMk cId="3706265536" sldId="308"/>
            <ac:spMk id="19" creationId="{E2D2573E-AA68-4B56-B112-FE6A2A8E1080}"/>
          </ac:spMkLst>
        </pc:spChg>
        <pc:spChg chg="add del mod">
          <ac:chgData name="Santiago Burgos Martínez" userId="2e3a6898-ecd9-4b1b-a86d-bdc7a4a45cc0" providerId="ADAL" clId="{50F14A92-25BE-4F51-964B-BC621DDB8035}" dt="2021-11-19T22:16:12.712" v="2630" actId="478"/>
          <ac:spMkLst>
            <pc:docMk/>
            <pc:sldMk cId="3706265536" sldId="308"/>
            <ac:spMk id="21" creationId="{B87FEFC3-EA8C-4F06-8CFC-D22BF51FFDD7}"/>
          </ac:spMkLst>
        </pc:spChg>
        <pc:spChg chg="mod">
          <ac:chgData name="Santiago Burgos Martínez" userId="2e3a6898-ecd9-4b1b-a86d-bdc7a4a45cc0" providerId="ADAL" clId="{50F14A92-25BE-4F51-964B-BC621DDB8035}" dt="2021-11-19T22:19:49.274" v="2644" actId="1076"/>
          <ac:spMkLst>
            <pc:docMk/>
            <pc:sldMk cId="3706265536" sldId="308"/>
            <ac:spMk id="1231" creationId="{00000000-0000-0000-0000-000000000000}"/>
          </ac:spMkLst>
        </pc:spChg>
        <pc:spChg chg="del">
          <ac:chgData name="Santiago Burgos Martínez" userId="2e3a6898-ecd9-4b1b-a86d-bdc7a4a45cc0" providerId="ADAL" clId="{50F14A92-25BE-4F51-964B-BC621DDB8035}" dt="2021-11-19T22:16:03.296" v="2623" actId="478"/>
          <ac:spMkLst>
            <pc:docMk/>
            <pc:sldMk cId="3706265536" sldId="308"/>
            <ac:spMk id="1232" creationId="{00000000-0000-0000-0000-000000000000}"/>
          </ac:spMkLst>
        </pc:spChg>
        <pc:spChg chg="del">
          <ac:chgData name="Santiago Burgos Martínez" userId="2e3a6898-ecd9-4b1b-a86d-bdc7a4a45cc0" providerId="ADAL" clId="{50F14A92-25BE-4F51-964B-BC621DDB8035}" dt="2021-11-19T22:15:53.330" v="2618" actId="478"/>
          <ac:spMkLst>
            <pc:docMk/>
            <pc:sldMk cId="3706265536" sldId="308"/>
            <ac:spMk id="1233" creationId="{00000000-0000-0000-0000-000000000000}"/>
          </ac:spMkLst>
        </pc:spChg>
        <pc:spChg chg="del">
          <ac:chgData name="Santiago Burgos Martínez" userId="2e3a6898-ecd9-4b1b-a86d-bdc7a4a45cc0" providerId="ADAL" clId="{50F14A92-25BE-4F51-964B-BC621DDB8035}" dt="2021-11-19T22:15:55.189" v="2619" actId="478"/>
          <ac:spMkLst>
            <pc:docMk/>
            <pc:sldMk cId="3706265536" sldId="308"/>
            <ac:spMk id="1234" creationId="{00000000-0000-0000-0000-000000000000}"/>
          </ac:spMkLst>
        </pc:spChg>
        <pc:spChg chg="del">
          <ac:chgData name="Santiago Burgos Martínez" userId="2e3a6898-ecd9-4b1b-a86d-bdc7a4a45cc0" providerId="ADAL" clId="{50F14A92-25BE-4F51-964B-BC621DDB8035}" dt="2021-11-19T22:15:55.189" v="2619" actId="478"/>
          <ac:spMkLst>
            <pc:docMk/>
            <pc:sldMk cId="3706265536" sldId="308"/>
            <ac:spMk id="1235" creationId="{00000000-0000-0000-0000-000000000000}"/>
          </ac:spMkLst>
        </pc:spChg>
        <pc:spChg chg="del">
          <ac:chgData name="Santiago Burgos Martínez" userId="2e3a6898-ecd9-4b1b-a86d-bdc7a4a45cc0" providerId="ADAL" clId="{50F14A92-25BE-4F51-964B-BC621DDB8035}" dt="2021-11-19T22:16:08.319" v="2627" actId="478"/>
          <ac:spMkLst>
            <pc:docMk/>
            <pc:sldMk cId="3706265536" sldId="308"/>
            <ac:spMk id="1236" creationId="{00000000-0000-0000-0000-000000000000}"/>
          </ac:spMkLst>
        </pc:spChg>
        <pc:spChg chg="del mod">
          <ac:chgData name="Santiago Burgos Martínez" userId="2e3a6898-ecd9-4b1b-a86d-bdc7a4a45cc0" providerId="ADAL" clId="{50F14A92-25BE-4F51-964B-BC621DDB8035}" dt="2021-11-19T22:16:16.708" v="2632" actId="478"/>
          <ac:spMkLst>
            <pc:docMk/>
            <pc:sldMk cId="3706265536" sldId="308"/>
            <ac:spMk id="1237" creationId="{00000000-0000-0000-0000-000000000000}"/>
          </ac:spMkLst>
        </pc:spChg>
        <pc:spChg chg="del">
          <ac:chgData name="Santiago Burgos Martínez" userId="2e3a6898-ecd9-4b1b-a86d-bdc7a4a45cc0" providerId="ADAL" clId="{50F14A92-25BE-4F51-964B-BC621DDB8035}" dt="2021-11-19T22:15:55.189" v="2619" actId="478"/>
          <ac:spMkLst>
            <pc:docMk/>
            <pc:sldMk cId="3706265536" sldId="308"/>
            <ac:spMk id="1238" creationId="{00000000-0000-0000-0000-000000000000}"/>
          </ac:spMkLst>
        </pc:spChg>
        <pc:spChg chg="del">
          <ac:chgData name="Santiago Burgos Martínez" userId="2e3a6898-ecd9-4b1b-a86d-bdc7a4a45cc0" providerId="ADAL" clId="{50F14A92-25BE-4F51-964B-BC621DDB8035}" dt="2021-11-19T22:15:55.189" v="2619" actId="478"/>
          <ac:spMkLst>
            <pc:docMk/>
            <pc:sldMk cId="3706265536" sldId="308"/>
            <ac:spMk id="1239" creationId="{00000000-0000-0000-0000-000000000000}"/>
          </ac:spMkLst>
        </pc:spChg>
        <pc:grpChg chg="del">
          <ac:chgData name="Santiago Burgos Martínez" userId="2e3a6898-ecd9-4b1b-a86d-bdc7a4a45cc0" providerId="ADAL" clId="{50F14A92-25BE-4F51-964B-BC621DDB8035}" dt="2021-11-19T22:16:01.977" v="2622" actId="478"/>
          <ac:grpSpMkLst>
            <pc:docMk/>
            <pc:sldMk cId="3706265536" sldId="308"/>
            <ac:grpSpMk id="1240" creationId="{00000000-0000-0000-0000-000000000000}"/>
          </ac:grpSpMkLst>
        </pc:grpChg>
        <pc:grpChg chg="del">
          <ac:chgData name="Santiago Burgos Martínez" userId="2e3a6898-ecd9-4b1b-a86d-bdc7a4a45cc0" providerId="ADAL" clId="{50F14A92-25BE-4F51-964B-BC621DDB8035}" dt="2021-11-19T22:15:55.189" v="2619" actId="478"/>
          <ac:grpSpMkLst>
            <pc:docMk/>
            <pc:sldMk cId="3706265536" sldId="308"/>
            <ac:grpSpMk id="1257" creationId="{00000000-0000-0000-0000-000000000000}"/>
          </ac:grpSpMkLst>
        </pc:grpChg>
        <pc:grpChg chg="del">
          <ac:chgData name="Santiago Burgos Martínez" userId="2e3a6898-ecd9-4b1b-a86d-bdc7a4a45cc0" providerId="ADAL" clId="{50F14A92-25BE-4F51-964B-BC621DDB8035}" dt="2021-11-19T22:16:06.530" v="2626" actId="478"/>
          <ac:grpSpMkLst>
            <pc:docMk/>
            <pc:sldMk cId="3706265536" sldId="308"/>
            <ac:grpSpMk id="1260" creationId="{00000000-0000-0000-0000-000000000000}"/>
          </ac:grpSpMkLst>
        </pc:grpChg>
        <pc:picChg chg="add mod">
          <ac:chgData name="Santiago Burgos Martínez" userId="2e3a6898-ecd9-4b1b-a86d-bdc7a4a45cc0" providerId="ADAL" clId="{50F14A92-25BE-4F51-964B-BC621DDB8035}" dt="2021-11-19T22:20:00.808" v="2646" actId="14100"/>
          <ac:picMkLst>
            <pc:docMk/>
            <pc:sldMk cId="3706265536" sldId="308"/>
            <ac:picMk id="3" creationId="{CB17F2A0-B256-4FBF-8358-623258E9F468}"/>
          </ac:picMkLst>
        </pc:picChg>
        <pc:picChg chg="add mod">
          <ac:chgData name="Santiago Burgos Martínez" userId="2e3a6898-ecd9-4b1b-a86d-bdc7a4a45cc0" providerId="ADAL" clId="{50F14A92-25BE-4F51-964B-BC621DDB8035}" dt="2021-11-19T22:19:57.428" v="2645" actId="14100"/>
          <ac:picMkLst>
            <pc:docMk/>
            <pc:sldMk cId="3706265536" sldId="308"/>
            <ac:picMk id="5" creationId="{0FA258E1-AB95-4FF0-8CE0-2054D7666AA7}"/>
          </ac:picMkLst>
        </pc:picChg>
        <pc:picChg chg="add mod">
          <ac:chgData name="Santiago Burgos Martínez" userId="2e3a6898-ecd9-4b1b-a86d-bdc7a4a45cc0" providerId="ADAL" clId="{50F14A92-25BE-4F51-964B-BC621DDB8035}" dt="2021-11-19T22:20:10.806" v="2650" actId="1076"/>
          <ac:picMkLst>
            <pc:docMk/>
            <pc:sldMk cId="3706265536" sldId="308"/>
            <ac:picMk id="7" creationId="{BA2F369A-EF04-4CEC-9906-850E127A8807}"/>
          </ac:picMkLst>
        </pc:picChg>
        <pc:picChg chg="add mod">
          <ac:chgData name="Santiago Burgos Martínez" userId="2e3a6898-ecd9-4b1b-a86d-bdc7a4a45cc0" providerId="ADAL" clId="{50F14A92-25BE-4F51-964B-BC621DDB8035}" dt="2021-11-19T22:20:21.200" v="2655" actId="14100"/>
          <ac:picMkLst>
            <pc:docMk/>
            <pc:sldMk cId="3706265536" sldId="308"/>
            <ac:picMk id="23" creationId="{BCDB33A3-CF2D-4CAA-BBA9-7F3B78FC1104}"/>
          </ac:picMkLst>
        </pc:picChg>
      </pc:sldChg>
      <pc:sldChg chg="add del">
        <pc:chgData name="Santiago Burgos Martínez" userId="2e3a6898-ecd9-4b1b-a86d-bdc7a4a45cc0" providerId="ADAL" clId="{50F14A92-25BE-4F51-964B-BC621DDB8035}" dt="2021-11-19T21:44:07.717" v="1056" actId="47"/>
        <pc:sldMkLst>
          <pc:docMk/>
          <pc:sldMk cId="654054479" sldId="309"/>
        </pc:sldMkLst>
      </pc:sldChg>
      <pc:sldChg chg="add del ord">
        <pc:chgData name="Santiago Burgos Martínez" userId="2e3a6898-ecd9-4b1b-a86d-bdc7a4a45cc0" providerId="ADAL" clId="{50F14A92-25BE-4F51-964B-BC621DDB8035}" dt="2021-11-19T22:52:28.368" v="3545" actId="47"/>
        <pc:sldMkLst>
          <pc:docMk/>
          <pc:sldMk cId="1285746597" sldId="309"/>
        </pc:sldMkLst>
      </pc:sldChg>
      <pc:sldChg chg="addSp delSp modSp add mod ord">
        <pc:chgData name="Santiago Burgos Martínez" userId="2e3a6898-ecd9-4b1b-a86d-bdc7a4a45cc0" providerId="ADAL" clId="{50F14A92-25BE-4F51-964B-BC621DDB8035}" dt="2021-11-19T22:06:19.568" v="2548" actId="14100"/>
        <pc:sldMkLst>
          <pc:docMk/>
          <pc:sldMk cId="655370957" sldId="310"/>
        </pc:sldMkLst>
        <pc:spChg chg="add del mod">
          <ac:chgData name="Santiago Burgos Martínez" userId="2e3a6898-ecd9-4b1b-a86d-bdc7a4a45cc0" providerId="ADAL" clId="{50F14A92-25BE-4F51-964B-BC621DDB8035}" dt="2021-11-19T21:56:58.212" v="1634" actId="478"/>
          <ac:spMkLst>
            <pc:docMk/>
            <pc:sldMk cId="655370957" sldId="310"/>
            <ac:spMk id="3" creationId="{8C56D4EE-E83E-4901-A39F-52BA7825A6C1}"/>
          </ac:spMkLst>
        </pc:spChg>
        <pc:spChg chg="add del mod">
          <ac:chgData name="Santiago Burgos Martínez" userId="2e3a6898-ecd9-4b1b-a86d-bdc7a4a45cc0" providerId="ADAL" clId="{50F14A92-25BE-4F51-964B-BC621DDB8035}" dt="2021-11-19T21:57:21.999" v="1651" actId="478"/>
          <ac:spMkLst>
            <pc:docMk/>
            <pc:sldMk cId="655370957" sldId="310"/>
            <ac:spMk id="7" creationId="{77832C1B-498D-4CDD-AB19-493412AA5854}"/>
          </ac:spMkLst>
        </pc:spChg>
        <pc:spChg chg="add del mod">
          <ac:chgData name="Santiago Burgos Martínez" userId="2e3a6898-ecd9-4b1b-a86d-bdc7a4a45cc0" providerId="ADAL" clId="{50F14A92-25BE-4F51-964B-BC621DDB8035}" dt="2021-11-19T21:58:22.056" v="1668" actId="478"/>
          <ac:spMkLst>
            <pc:docMk/>
            <pc:sldMk cId="655370957" sldId="310"/>
            <ac:spMk id="11" creationId="{895A2993-FA9C-45BB-9E16-83A8E7C58AA3}"/>
          </ac:spMkLst>
        </pc:spChg>
        <pc:spChg chg="add del mod">
          <ac:chgData name="Santiago Burgos Martínez" userId="2e3a6898-ecd9-4b1b-a86d-bdc7a4a45cc0" providerId="ADAL" clId="{50F14A92-25BE-4F51-964B-BC621DDB8035}" dt="2021-11-19T21:58:24.789" v="1670" actId="478"/>
          <ac:spMkLst>
            <pc:docMk/>
            <pc:sldMk cId="655370957" sldId="310"/>
            <ac:spMk id="13" creationId="{801F0A22-BD50-4857-9D82-9DEA3E2DC6D1}"/>
          </ac:spMkLst>
        </pc:spChg>
        <pc:spChg chg="add del mod">
          <ac:chgData name="Santiago Burgos Martínez" userId="2e3a6898-ecd9-4b1b-a86d-bdc7a4a45cc0" providerId="ADAL" clId="{50F14A92-25BE-4F51-964B-BC621DDB8035}" dt="2021-11-19T21:58:30.684" v="1672" actId="478"/>
          <ac:spMkLst>
            <pc:docMk/>
            <pc:sldMk cId="655370957" sldId="310"/>
            <ac:spMk id="15" creationId="{0200243D-B656-40C9-BC7E-0F644883CD9D}"/>
          </ac:spMkLst>
        </pc:spChg>
        <pc:spChg chg="add del mod">
          <ac:chgData name="Santiago Burgos Martínez" userId="2e3a6898-ecd9-4b1b-a86d-bdc7a4a45cc0" providerId="ADAL" clId="{50F14A92-25BE-4F51-964B-BC621DDB8035}" dt="2021-11-19T21:58:30.684" v="1672" actId="478"/>
          <ac:spMkLst>
            <pc:docMk/>
            <pc:sldMk cId="655370957" sldId="310"/>
            <ac:spMk id="17" creationId="{26D382E8-62CC-4BFB-B2AB-D24B43195D53}"/>
          </ac:spMkLst>
        </pc:spChg>
        <pc:spChg chg="add del mod">
          <ac:chgData name="Santiago Burgos Martínez" userId="2e3a6898-ecd9-4b1b-a86d-bdc7a4a45cc0" providerId="ADAL" clId="{50F14A92-25BE-4F51-964B-BC621DDB8035}" dt="2021-11-19T21:58:30.684" v="1672" actId="478"/>
          <ac:spMkLst>
            <pc:docMk/>
            <pc:sldMk cId="655370957" sldId="310"/>
            <ac:spMk id="19" creationId="{D6048062-C419-407E-BBA2-98833E489A07}"/>
          </ac:spMkLst>
        </pc:spChg>
        <pc:spChg chg="add del mod">
          <ac:chgData name="Santiago Burgos Martínez" userId="2e3a6898-ecd9-4b1b-a86d-bdc7a4a45cc0" providerId="ADAL" clId="{50F14A92-25BE-4F51-964B-BC621DDB8035}" dt="2021-11-19T21:58:30.684" v="1672" actId="478"/>
          <ac:spMkLst>
            <pc:docMk/>
            <pc:sldMk cId="655370957" sldId="310"/>
            <ac:spMk id="21" creationId="{12CF7001-C2A6-4463-B6F0-5FA124D5A505}"/>
          </ac:spMkLst>
        </pc:spChg>
        <pc:spChg chg="add del mod">
          <ac:chgData name="Santiago Burgos Martínez" userId="2e3a6898-ecd9-4b1b-a86d-bdc7a4a45cc0" providerId="ADAL" clId="{50F14A92-25BE-4F51-964B-BC621DDB8035}" dt="2021-11-19T21:58:33.468" v="1674" actId="478"/>
          <ac:spMkLst>
            <pc:docMk/>
            <pc:sldMk cId="655370957" sldId="310"/>
            <ac:spMk id="23" creationId="{BB7ED9C4-727B-45B6-85E6-1A0C4591D05D}"/>
          </ac:spMkLst>
        </pc:spChg>
        <pc:spChg chg="add del mod">
          <ac:chgData name="Santiago Burgos Martínez" userId="2e3a6898-ecd9-4b1b-a86d-bdc7a4a45cc0" providerId="ADAL" clId="{50F14A92-25BE-4F51-964B-BC621DDB8035}" dt="2021-11-19T21:58:33.468" v="1674" actId="478"/>
          <ac:spMkLst>
            <pc:docMk/>
            <pc:sldMk cId="655370957" sldId="310"/>
            <ac:spMk id="25" creationId="{7E777A22-B684-4602-A080-3210301EEC03}"/>
          </ac:spMkLst>
        </pc:spChg>
        <pc:spChg chg="add del mod">
          <ac:chgData name="Santiago Burgos Martínez" userId="2e3a6898-ecd9-4b1b-a86d-bdc7a4a45cc0" providerId="ADAL" clId="{50F14A92-25BE-4F51-964B-BC621DDB8035}" dt="2021-11-19T21:58:35.581" v="1676" actId="478"/>
          <ac:spMkLst>
            <pc:docMk/>
            <pc:sldMk cId="655370957" sldId="310"/>
            <ac:spMk id="27" creationId="{4541850D-CF4A-4BCB-921B-15965818F9C7}"/>
          </ac:spMkLst>
        </pc:spChg>
        <pc:spChg chg="add mod">
          <ac:chgData name="Santiago Burgos Martínez" userId="2e3a6898-ecd9-4b1b-a86d-bdc7a4a45cc0" providerId="ADAL" clId="{50F14A92-25BE-4F51-964B-BC621DDB8035}" dt="2021-11-19T22:06:01.005" v="2541" actId="164"/>
          <ac:spMkLst>
            <pc:docMk/>
            <pc:sldMk cId="655370957" sldId="310"/>
            <ac:spMk id="32" creationId="{4B918278-9E74-4BBB-A639-901A4FC574DF}"/>
          </ac:spMkLst>
        </pc:spChg>
        <pc:spChg chg="add mod">
          <ac:chgData name="Santiago Burgos Martínez" userId="2e3a6898-ecd9-4b1b-a86d-bdc7a4a45cc0" providerId="ADAL" clId="{50F14A92-25BE-4F51-964B-BC621DDB8035}" dt="2021-11-19T22:06:01.005" v="2541" actId="164"/>
          <ac:spMkLst>
            <pc:docMk/>
            <pc:sldMk cId="655370957" sldId="310"/>
            <ac:spMk id="112" creationId="{BB3D664C-1A8E-4FF8-95E7-53E9358859F0}"/>
          </ac:spMkLst>
        </pc:spChg>
        <pc:spChg chg="del">
          <ac:chgData name="Santiago Burgos Martínez" userId="2e3a6898-ecd9-4b1b-a86d-bdc7a4a45cc0" providerId="ADAL" clId="{50F14A92-25BE-4F51-964B-BC621DDB8035}" dt="2021-11-19T21:58:20.884" v="1667" actId="478"/>
          <ac:spMkLst>
            <pc:docMk/>
            <pc:sldMk cId="655370957" sldId="310"/>
            <ac:spMk id="1570" creationId="{00000000-0000-0000-0000-000000000000}"/>
          </ac:spMkLst>
        </pc:spChg>
        <pc:spChg chg="del">
          <ac:chgData name="Santiago Burgos Martínez" userId="2e3a6898-ecd9-4b1b-a86d-bdc7a4a45cc0" providerId="ADAL" clId="{50F14A92-25BE-4F51-964B-BC621DDB8035}" dt="2021-11-19T21:58:32.308" v="1673" actId="478"/>
          <ac:spMkLst>
            <pc:docMk/>
            <pc:sldMk cId="655370957" sldId="310"/>
            <ac:spMk id="1571" creationId="{00000000-0000-0000-0000-000000000000}"/>
          </ac:spMkLst>
        </pc:spChg>
        <pc:spChg chg="del">
          <ac:chgData name="Santiago Burgos Martínez" userId="2e3a6898-ecd9-4b1b-a86d-bdc7a4a45cc0" providerId="ADAL" clId="{50F14A92-25BE-4F51-964B-BC621DDB8035}" dt="2021-11-19T21:58:28.604" v="1671" actId="478"/>
          <ac:spMkLst>
            <pc:docMk/>
            <pc:sldMk cId="655370957" sldId="310"/>
            <ac:spMk id="1572" creationId="{00000000-0000-0000-0000-000000000000}"/>
          </ac:spMkLst>
        </pc:spChg>
        <pc:spChg chg="del">
          <ac:chgData name="Santiago Burgos Martínez" userId="2e3a6898-ecd9-4b1b-a86d-bdc7a4a45cc0" providerId="ADAL" clId="{50F14A92-25BE-4F51-964B-BC621DDB8035}" dt="2021-11-19T21:56:56.370" v="1633" actId="478"/>
          <ac:spMkLst>
            <pc:docMk/>
            <pc:sldMk cId="655370957" sldId="310"/>
            <ac:spMk id="1573" creationId="{00000000-0000-0000-0000-000000000000}"/>
          </ac:spMkLst>
        </pc:spChg>
        <pc:spChg chg="del">
          <ac:chgData name="Santiago Burgos Martínez" userId="2e3a6898-ecd9-4b1b-a86d-bdc7a4a45cc0" providerId="ADAL" clId="{50F14A92-25BE-4F51-964B-BC621DDB8035}" dt="2021-11-19T21:58:34.649" v="1675" actId="478"/>
          <ac:spMkLst>
            <pc:docMk/>
            <pc:sldMk cId="655370957" sldId="310"/>
            <ac:spMk id="1574" creationId="{00000000-0000-0000-0000-000000000000}"/>
          </ac:spMkLst>
        </pc:spChg>
        <pc:spChg chg="del">
          <ac:chgData name="Santiago Burgos Martínez" userId="2e3a6898-ecd9-4b1b-a86d-bdc7a4a45cc0" providerId="ADAL" clId="{50F14A92-25BE-4F51-964B-BC621DDB8035}" dt="2021-11-19T21:58:28.604" v="1671" actId="478"/>
          <ac:spMkLst>
            <pc:docMk/>
            <pc:sldMk cId="655370957" sldId="310"/>
            <ac:spMk id="1575" creationId="{00000000-0000-0000-0000-000000000000}"/>
          </ac:spMkLst>
        </pc:spChg>
        <pc:spChg chg="del">
          <ac:chgData name="Santiago Burgos Martínez" userId="2e3a6898-ecd9-4b1b-a86d-bdc7a4a45cc0" providerId="ADAL" clId="{50F14A92-25BE-4F51-964B-BC621DDB8035}" dt="2021-11-19T21:58:28.604" v="1671" actId="478"/>
          <ac:spMkLst>
            <pc:docMk/>
            <pc:sldMk cId="655370957" sldId="310"/>
            <ac:spMk id="1576" creationId="{00000000-0000-0000-0000-000000000000}"/>
          </ac:spMkLst>
        </pc:spChg>
        <pc:spChg chg="mod">
          <ac:chgData name="Santiago Burgos Martínez" userId="2e3a6898-ecd9-4b1b-a86d-bdc7a4a45cc0" providerId="ADAL" clId="{50F14A92-25BE-4F51-964B-BC621DDB8035}" dt="2021-11-19T21:44:32.126" v="1071" actId="20577"/>
          <ac:spMkLst>
            <pc:docMk/>
            <pc:sldMk cId="655370957" sldId="310"/>
            <ac:spMk id="1577" creationId="{00000000-0000-0000-0000-000000000000}"/>
          </ac:spMkLst>
        </pc:spChg>
        <pc:spChg chg="del">
          <ac:chgData name="Santiago Burgos Martínez" userId="2e3a6898-ecd9-4b1b-a86d-bdc7a4a45cc0" providerId="ADAL" clId="{50F14A92-25BE-4F51-964B-BC621DDB8035}" dt="2021-11-19T21:58:23.591" v="1669" actId="478"/>
          <ac:spMkLst>
            <pc:docMk/>
            <pc:sldMk cId="655370957" sldId="310"/>
            <ac:spMk id="1578" creationId="{00000000-0000-0000-0000-000000000000}"/>
          </ac:spMkLst>
        </pc:spChg>
        <pc:spChg chg="del">
          <ac:chgData name="Santiago Burgos Martínez" userId="2e3a6898-ecd9-4b1b-a86d-bdc7a4a45cc0" providerId="ADAL" clId="{50F14A92-25BE-4F51-964B-BC621DDB8035}" dt="2021-11-19T21:58:32.308" v="1673" actId="478"/>
          <ac:spMkLst>
            <pc:docMk/>
            <pc:sldMk cId="655370957" sldId="310"/>
            <ac:spMk id="1579" creationId="{00000000-0000-0000-0000-000000000000}"/>
          </ac:spMkLst>
        </pc:spChg>
        <pc:spChg chg="del">
          <ac:chgData name="Santiago Burgos Martínez" userId="2e3a6898-ecd9-4b1b-a86d-bdc7a4a45cc0" providerId="ADAL" clId="{50F14A92-25BE-4F51-964B-BC621DDB8035}" dt="2021-11-19T21:58:28.604" v="1671" actId="478"/>
          <ac:spMkLst>
            <pc:docMk/>
            <pc:sldMk cId="655370957" sldId="310"/>
            <ac:spMk id="1580" creationId="{00000000-0000-0000-0000-000000000000}"/>
          </ac:spMkLst>
        </pc:spChg>
        <pc:spChg chg="del">
          <ac:chgData name="Santiago Burgos Martínez" userId="2e3a6898-ecd9-4b1b-a86d-bdc7a4a45cc0" providerId="ADAL" clId="{50F14A92-25BE-4F51-964B-BC621DDB8035}" dt="2021-11-19T21:57:20.388" v="1650" actId="478"/>
          <ac:spMkLst>
            <pc:docMk/>
            <pc:sldMk cId="655370957" sldId="310"/>
            <ac:spMk id="1581" creationId="{00000000-0000-0000-0000-000000000000}"/>
          </ac:spMkLst>
        </pc:spChg>
        <pc:spChg chg="mod">
          <ac:chgData name="Santiago Burgos Martínez" userId="2e3a6898-ecd9-4b1b-a86d-bdc7a4a45cc0" providerId="ADAL" clId="{50F14A92-25BE-4F51-964B-BC621DDB8035}" dt="2021-11-19T22:06:19.568" v="2548" actId="14100"/>
          <ac:spMkLst>
            <pc:docMk/>
            <pc:sldMk cId="655370957" sldId="310"/>
            <ac:spMk id="1582" creationId="{00000000-0000-0000-0000-000000000000}"/>
          </ac:spMkLst>
        </pc:spChg>
        <pc:grpChg chg="add mod">
          <ac:chgData name="Santiago Burgos Martínez" userId="2e3a6898-ecd9-4b1b-a86d-bdc7a4a45cc0" providerId="ADAL" clId="{50F14A92-25BE-4F51-964B-BC621DDB8035}" dt="2021-11-19T22:06:17.701" v="2547" actId="1076"/>
          <ac:grpSpMkLst>
            <pc:docMk/>
            <pc:sldMk cId="655370957" sldId="310"/>
            <ac:grpSpMk id="33" creationId="{8AED1A65-7B84-4165-A92D-D661FAE8A3EF}"/>
          </ac:grpSpMkLst>
        </pc:grpChg>
        <pc:grpChg chg="del">
          <ac:chgData name="Santiago Burgos Martínez" userId="2e3a6898-ecd9-4b1b-a86d-bdc7a4a45cc0" providerId="ADAL" clId="{50F14A92-25BE-4F51-964B-BC621DDB8035}" dt="2021-11-19T21:57:02.100" v="1640" actId="478"/>
          <ac:grpSpMkLst>
            <pc:docMk/>
            <pc:sldMk cId="655370957" sldId="310"/>
            <ac:grpSpMk id="1583" creationId="{00000000-0000-0000-0000-000000000000}"/>
          </ac:grpSpMkLst>
        </pc:grpChg>
        <pc:grpChg chg="del">
          <ac:chgData name="Santiago Burgos Martínez" userId="2e3a6898-ecd9-4b1b-a86d-bdc7a4a45cc0" providerId="ADAL" clId="{50F14A92-25BE-4F51-964B-BC621DDB8035}" dt="2021-11-19T21:57:00.237" v="1637" actId="478"/>
          <ac:grpSpMkLst>
            <pc:docMk/>
            <pc:sldMk cId="655370957" sldId="310"/>
            <ac:grpSpMk id="1591" creationId="{00000000-0000-0000-0000-000000000000}"/>
          </ac:grpSpMkLst>
        </pc:grpChg>
        <pc:grpChg chg="del">
          <ac:chgData name="Santiago Burgos Martínez" userId="2e3a6898-ecd9-4b1b-a86d-bdc7a4a45cc0" providerId="ADAL" clId="{50F14A92-25BE-4F51-964B-BC621DDB8035}" dt="2021-11-19T21:57:00.713" v="1638" actId="478"/>
          <ac:grpSpMkLst>
            <pc:docMk/>
            <pc:sldMk cId="655370957" sldId="310"/>
            <ac:grpSpMk id="1613" creationId="{00000000-0000-0000-0000-000000000000}"/>
          </ac:grpSpMkLst>
        </pc:grpChg>
        <pc:grpChg chg="del">
          <ac:chgData name="Santiago Burgos Martínez" userId="2e3a6898-ecd9-4b1b-a86d-bdc7a4a45cc0" providerId="ADAL" clId="{50F14A92-25BE-4F51-964B-BC621DDB8035}" dt="2021-11-19T21:56:58.891" v="1635" actId="478"/>
          <ac:grpSpMkLst>
            <pc:docMk/>
            <pc:sldMk cId="655370957" sldId="310"/>
            <ac:grpSpMk id="1619" creationId="{00000000-0000-0000-0000-000000000000}"/>
          </ac:grpSpMkLst>
        </pc:grpChg>
        <pc:grpChg chg="del">
          <ac:chgData name="Santiago Burgos Martínez" userId="2e3a6898-ecd9-4b1b-a86d-bdc7a4a45cc0" providerId="ADAL" clId="{50F14A92-25BE-4F51-964B-BC621DDB8035}" dt="2021-11-19T21:56:59.519" v="1636" actId="478"/>
          <ac:grpSpMkLst>
            <pc:docMk/>
            <pc:sldMk cId="655370957" sldId="310"/>
            <ac:grpSpMk id="1629" creationId="{00000000-0000-0000-0000-000000000000}"/>
          </ac:grpSpMkLst>
        </pc:grpChg>
        <pc:grpChg chg="del">
          <ac:chgData name="Santiago Burgos Martínez" userId="2e3a6898-ecd9-4b1b-a86d-bdc7a4a45cc0" providerId="ADAL" clId="{50F14A92-25BE-4F51-964B-BC621DDB8035}" dt="2021-11-19T21:57:01.431" v="1639" actId="478"/>
          <ac:grpSpMkLst>
            <pc:docMk/>
            <pc:sldMk cId="655370957" sldId="310"/>
            <ac:grpSpMk id="1637" creationId="{00000000-0000-0000-0000-000000000000}"/>
          </ac:grpSpMkLst>
        </pc:grpChg>
        <pc:picChg chg="add mod modCrop">
          <ac:chgData name="Santiago Burgos Martínez" userId="2e3a6898-ecd9-4b1b-a86d-bdc7a4a45cc0" providerId="ADAL" clId="{50F14A92-25BE-4F51-964B-BC621DDB8035}" dt="2021-11-19T22:06:01.005" v="2541" actId="164"/>
          <ac:picMkLst>
            <pc:docMk/>
            <pc:sldMk cId="655370957" sldId="310"/>
            <ac:picMk id="5" creationId="{721EC36F-3F39-417C-97F5-833D70C5473D}"/>
          </ac:picMkLst>
        </pc:picChg>
        <pc:picChg chg="add del mod modCrop">
          <ac:chgData name="Santiago Burgos Martínez" userId="2e3a6898-ecd9-4b1b-a86d-bdc7a4a45cc0" providerId="ADAL" clId="{50F14A92-25BE-4F51-964B-BC621DDB8035}" dt="2021-11-19T22:02:13.828" v="2108" actId="478"/>
          <ac:picMkLst>
            <pc:docMk/>
            <pc:sldMk cId="655370957" sldId="310"/>
            <ac:picMk id="9" creationId="{45DD91A0-5B4F-42AB-9322-DCBAC3791AC6}"/>
          </ac:picMkLst>
        </pc:picChg>
        <pc:picChg chg="add mod modCrop">
          <ac:chgData name="Santiago Burgos Martínez" userId="2e3a6898-ecd9-4b1b-a86d-bdc7a4a45cc0" providerId="ADAL" clId="{50F14A92-25BE-4F51-964B-BC621DDB8035}" dt="2021-11-19T22:06:01.005" v="2541" actId="164"/>
          <ac:picMkLst>
            <pc:docMk/>
            <pc:sldMk cId="655370957" sldId="310"/>
            <ac:picMk id="29" creationId="{AE016737-5F40-4E83-A6D5-939D950A46D6}"/>
          </ac:picMkLst>
        </pc:picChg>
        <pc:picChg chg="add mod modCrop">
          <ac:chgData name="Santiago Burgos Martínez" userId="2e3a6898-ecd9-4b1b-a86d-bdc7a4a45cc0" providerId="ADAL" clId="{50F14A92-25BE-4F51-964B-BC621DDB8035}" dt="2021-11-19T22:06:01.005" v="2541" actId="164"/>
          <ac:picMkLst>
            <pc:docMk/>
            <pc:sldMk cId="655370957" sldId="310"/>
            <ac:picMk id="31" creationId="{B7FD88E1-19EC-4FD8-81E5-7E7B689FDBEC}"/>
          </ac:picMkLst>
        </pc:picChg>
      </pc:sldChg>
      <pc:sldChg chg="addSp delSp modSp mod setBg">
        <pc:chgData name="Santiago Burgos Martínez" userId="2e3a6898-ecd9-4b1b-a86d-bdc7a4a45cc0" providerId="ADAL" clId="{50F14A92-25BE-4F51-964B-BC621DDB8035}" dt="2021-11-19T22:59:08.056" v="3596" actId="207"/>
        <pc:sldMkLst>
          <pc:docMk/>
          <pc:sldMk cId="4062108235" sldId="311"/>
        </pc:sldMkLst>
        <pc:spChg chg="mod">
          <ac:chgData name="Santiago Burgos Martínez" userId="2e3a6898-ecd9-4b1b-a86d-bdc7a4a45cc0" providerId="ADAL" clId="{50F14A92-25BE-4F51-964B-BC621DDB8035}" dt="2021-11-19T22:58:59.854" v="3595" actId="207"/>
          <ac:spMkLst>
            <pc:docMk/>
            <pc:sldMk cId="4062108235" sldId="311"/>
            <ac:spMk id="1312" creationId="{00000000-0000-0000-0000-000000000000}"/>
          </ac:spMkLst>
        </pc:spChg>
        <pc:spChg chg="mod">
          <ac:chgData name="Santiago Burgos Martínez" userId="2e3a6898-ecd9-4b1b-a86d-bdc7a4a45cc0" providerId="ADAL" clId="{50F14A92-25BE-4F51-964B-BC621DDB8035}" dt="2021-11-19T22:59:08.056" v="3596" actId="207"/>
          <ac:spMkLst>
            <pc:docMk/>
            <pc:sldMk cId="4062108235" sldId="311"/>
            <ac:spMk id="1314" creationId="{00000000-0000-0000-0000-000000000000}"/>
          </ac:spMkLst>
        </pc:spChg>
        <pc:grpChg chg="del">
          <ac:chgData name="Santiago Burgos Martínez" userId="2e3a6898-ecd9-4b1b-a86d-bdc7a4a45cc0" providerId="ADAL" clId="{50F14A92-25BE-4F51-964B-BC621DDB8035}" dt="2021-11-19T22:49:05.584" v="3523" actId="478"/>
          <ac:grpSpMkLst>
            <pc:docMk/>
            <pc:sldMk cId="4062108235" sldId="311"/>
            <ac:grpSpMk id="1315" creationId="{00000000-0000-0000-0000-000000000000}"/>
          </ac:grpSpMkLst>
        </pc:grpChg>
        <pc:picChg chg="add mod modCrop">
          <ac:chgData name="Santiago Burgos Martínez" userId="2e3a6898-ecd9-4b1b-a86d-bdc7a4a45cc0" providerId="ADAL" clId="{50F14A92-25BE-4F51-964B-BC621DDB8035}" dt="2021-11-19T22:50:22.877" v="3538" actId="1076"/>
          <ac:picMkLst>
            <pc:docMk/>
            <pc:sldMk cId="4062108235" sldId="311"/>
            <ac:picMk id="3" creationId="{032E67EB-FFA5-4577-A8DE-D49AFA297A49}"/>
          </ac:picMkLst>
        </pc:picChg>
        <pc:picChg chg="add mod modCrop">
          <ac:chgData name="Santiago Burgos Martínez" userId="2e3a6898-ecd9-4b1b-a86d-bdc7a4a45cc0" providerId="ADAL" clId="{50F14A92-25BE-4F51-964B-BC621DDB8035}" dt="2021-11-19T22:58:48.311" v="3593"/>
          <ac:picMkLst>
            <pc:docMk/>
            <pc:sldMk cId="4062108235" sldId="311"/>
            <ac:picMk id="5" creationId="{390F6F10-322F-425F-8CF2-3CE1E3645AD2}"/>
          </ac:picMkLst>
        </pc:picChg>
      </pc:sldChg>
      <pc:sldChg chg="modSp mod setBg">
        <pc:chgData name="Santiago Burgos Martínez" userId="2e3a6898-ecd9-4b1b-a86d-bdc7a4a45cc0" providerId="ADAL" clId="{50F14A92-25BE-4F51-964B-BC621DDB8035}" dt="2021-11-20T21:08:25.269" v="3613"/>
        <pc:sldMkLst>
          <pc:docMk/>
          <pc:sldMk cId="516989236" sldId="312"/>
        </pc:sldMkLst>
        <pc:spChg chg="mod">
          <ac:chgData name="Santiago Burgos Martínez" userId="2e3a6898-ecd9-4b1b-a86d-bdc7a4a45cc0" providerId="ADAL" clId="{50F14A92-25BE-4F51-964B-BC621DDB8035}" dt="2021-11-20T21:07:56.016" v="3610" actId="207"/>
          <ac:spMkLst>
            <pc:docMk/>
            <pc:sldMk cId="516989236" sldId="312"/>
            <ac:spMk id="195" creationId="{10E508E2-CD17-4FCB-B219-7770FF519763}"/>
          </ac:spMkLst>
        </pc:spChg>
        <pc:spChg chg="mod">
          <ac:chgData name="Santiago Burgos Martínez" userId="2e3a6898-ecd9-4b1b-a86d-bdc7a4a45cc0" providerId="ADAL" clId="{50F14A92-25BE-4F51-964B-BC621DDB8035}" dt="2021-11-20T21:08:15.790" v="3612" actId="207"/>
          <ac:spMkLst>
            <pc:docMk/>
            <pc:sldMk cId="516989236" sldId="312"/>
            <ac:spMk id="1310" creationId="{00000000-0000-0000-0000-000000000000}"/>
          </ac:spMkLst>
        </pc:spChg>
        <pc:spChg chg="mod">
          <ac:chgData name="Santiago Burgos Martínez" userId="2e3a6898-ecd9-4b1b-a86d-bdc7a4a45cc0" providerId="ADAL" clId="{50F14A92-25BE-4F51-964B-BC621DDB8035}" dt="2021-11-19T22:58:22.174" v="3589" actId="207"/>
          <ac:spMkLst>
            <pc:docMk/>
            <pc:sldMk cId="516989236" sldId="312"/>
            <ac:spMk id="1312" creationId="{00000000-0000-0000-0000-000000000000}"/>
          </ac:spMkLst>
        </pc:spChg>
        <pc:spChg chg="mod">
          <ac:chgData name="Santiago Burgos Martínez" userId="2e3a6898-ecd9-4b1b-a86d-bdc7a4a45cc0" providerId="ADAL" clId="{50F14A92-25BE-4F51-964B-BC621DDB8035}" dt="2021-11-19T22:09:11.579" v="2553" actId="20577"/>
          <ac:spMkLst>
            <pc:docMk/>
            <pc:sldMk cId="516989236" sldId="312"/>
            <ac:spMk id="1314" creationId="{00000000-0000-0000-0000-000000000000}"/>
          </ac:spMkLst>
        </pc:spChg>
        <pc:picChg chg="mod">
          <ac:chgData name="Santiago Burgos Martínez" userId="2e3a6898-ecd9-4b1b-a86d-bdc7a4a45cc0" providerId="ADAL" clId="{50F14A92-25BE-4F51-964B-BC621DDB8035}" dt="2021-11-20T21:08:25.269" v="3613"/>
          <ac:picMkLst>
            <pc:docMk/>
            <pc:sldMk cId="516989236" sldId="312"/>
            <ac:picMk id="3" creationId="{B54F2781-B68B-4396-8FA0-6E7423D74263}"/>
          </ac:picMkLst>
        </pc:picChg>
      </pc:sldChg>
      <pc:sldChg chg="modSp add mod setBg">
        <pc:chgData name="Santiago Burgos Martínez" userId="2e3a6898-ecd9-4b1b-a86d-bdc7a4a45cc0" providerId="ADAL" clId="{50F14A92-25BE-4F51-964B-BC621DDB8035}" dt="2021-11-20T21:18:22.173" v="3667" actId="207"/>
        <pc:sldMkLst>
          <pc:docMk/>
          <pc:sldMk cId="3035695663" sldId="313"/>
        </pc:sldMkLst>
        <pc:spChg chg="mod">
          <ac:chgData name="Santiago Burgos Martínez" userId="2e3a6898-ecd9-4b1b-a86d-bdc7a4a45cc0" providerId="ADAL" clId="{50F14A92-25BE-4F51-964B-BC621DDB8035}" dt="2021-11-20T21:18:22.173" v="3667" actId="207"/>
          <ac:spMkLst>
            <pc:docMk/>
            <pc:sldMk cId="3035695663" sldId="313"/>
            <ac:spMk id="1310" creationId="{00000000-0000-0000-0000-000000000000}"/>
          </ac:spMkLst>
        </pc:spChg>
        <pc:spChg chg="mod">
          <ac:chgData name="Santiago Burgos Martínez" userId="2e3a6898-ecd9-4b1b-a86d-bdc7a4a45cc0" providerId="ADAL" clId="{50F14A92-25BE-4F51-964B-BC621DDB8035}" dt="2021-11-19T22:59:27.984" v="3599" actId="207"/>
          <ac:spMkLst>
            <pc:docMk/>
            <pc:sldMk cId="3035695663" sldId="313"/>
            <ac:spMk id="1312" creationId="{00000000-0000-0000-0000-000000000000}"/>
          </ac:spMkLst>
        </pc:spChg>
        <pc:spChg chg="mod">
          <ac:chgData name="Santiago Burgos Martínez" userId="2e3a6898-ecd9-4b1b-a86d-bdc7a4a45cc0" providerId="ADAL" clId="{50F14A92-25BE-4F51-964B-BC621DDB8035}" dt="2021-11-19T22:59:24.687" v="3598" actId="207"/>
          <ac:spMkLst>
            <pc:docMk/>
            <pc:sldMk cId="3035695663" sldId="313"/>
            <ac:spMk id="1314" creationId="{00000000-0000-0000-0000-000000000000}"/>
          </ac:spMkLst>
        </pc:spChg>
      </pc:sldChg>
      <pc:sldChg chg="addSp delSp modSp add mod ord">
        <pc:chgData name="Santiago Burgos Martínez" userId="2e3a6898-ecd9-4b1b-a86d-bdc7a4a45cc0" providerId="ADAL" clId="{50F14A92-25BE-4F51-964B-BC621DDB8035}" dt="2021-11-20T21:58:32.134" v="3694" actId="20577"/>
        <pc:sldMkLst>
          <pc:docMk/>
          <pc:sldMk cId="4100165326" sldId="315"/>
        </pc:sldMkLst>
        <pc:spChg chg="add del mod">
          <ac:chgData name="Santiago Burgos Martínez" userId="2e3a6898-ecd9-4b1b-a86d-bdc7a4a45cc0" providerId="ADAL" clId="{50F14A92-25BE-4F51-964B-BC621DDB8035}" dt="2021-11-19T22:21:22.457" v="2691" actId="478"/>
          <ac:spMkLst>
            <pc:docMk/>
            <pc:sldMk cId="4100165326" sldId="315"/>
            <ac:spMk id="3" creationId="{81B3CA37-369F-41F2-9236-457DF9F70862}"/>
          </ac:spMkLst>
        </pc:spChg>
        <pc:spChg chg="add del mod">
          <ac:chgData name="Santiago Burgos Martínez" userId="2e3a6898-ecd9-4b1b-a86d-bdc7a4a45cc0" providerId="ADAL" clId="{50F14A92-25BE-4F51-964B-BC621DDB8035}" dt="2021-11-19T22:21:26.731" v="2694" actId="478"/>
          <ac:spMkLst>
            <pc:docMk/>
            <pc:sldMk cId="4100165326" sldId="315"/>
            <ac:spMk id="5" creationId="{B12CDEF1-227F-4488-8864-D619A3BB0DBD}"/>
          </ac:spMkLst>
        </pc:spChg>
        <pc:spChg chg="add del mod">
          <ac:chgData name="Santiago Burgos Martínez" userId="2e3a6898-ecd9-4b1b-a86d-bdc7a4a45cc0" providerId="ADAL" clId="{50F14A92-25BE-4F51-964B-BC621DDB8035}" dt="2021-11-19T22:21:33.028" v="2697" actId="478"/>
          <ac:spMkLst>
            <pc:docMk/>
            <pc:sldMk cId="4100165326" sldId="315"/>
            <ac:spMk id="7" creationId="{2304D839-B714-48A9-B6A7-AD79F9B7EE7F}"/>
          </ac:spMkLst>
        </pc:spChg>
        <pc:spChg chg="add del mod">
          <ac:chgData name="Santiago Burgos Martínez" userId="2e3a6898-ecd9-4b1b-a86d-bdc7a4a45cc0" providerId="ADAL" clId="{50F14A92-25BE-4F51-964B-BC621DDB8035}" dt="2021-11-19T22:21:31.497" v="2696" actId="478"/>
          <ac:spMkLst>
            <pc:docMk/>
            <pc:sldMk cId="4100165326" sldId="315"/>
            <ac:spMk id="9" creationId="{B72326B8-7E51-45DF-88A3-D991D1E11723}"/>
          </ac:spMkLst>
        </pc:spChg>
        <pc:spChg chg="add del mod">
          <ac:chgData name="Santiago Burgos Martínez" userId="2e3a6898-ecd9-4b1b-a86d-bdc7a4a45cc0" providerId="ADAL" clId="{50F14A92-25BE-4F51-964B-BC621DDB8035}" dt="2021-11-19T22:21:31.497" v="2696" actId="478"/>
          <ac:spMkLst>
            <pc:docMk/>
            <pc:sldMk cId="4100165326" sldId="315"/>
            <ac:spMk id="11" creationId="{8D702227-28FD-4F8F-AF4C-FCCC8D1E4EB1}"/>
          </ac:spMkLst>
        </pc:spChg>
        <pc:spChg chg="add mod">
          <ac:chgData name="Santiago Burgos Martínez" userId="2e3a6898-ecd9-4b1b-a86d-bdc7a4a45cc0" providerId="ADAL" clId="{50F14A92-25BE-4F51-964B-BC621DDB8035}" dt="2021-11-19T22:36:27.143" v="3262" actId="403"/>
          <ac:spMkLst>
            <pc:docMk/>
            <pc:sldMk cId="4100165326" sldId="315"/>
            <ac:spMk id="49" creationId="{519AFB72-7790-4EF5-8102-ACEDE25439AD}"/>
          </ac:spMkLst>
        </pc:spChg>
        <pc:spChg chg="add mod">
          <ac:chgData name="Santiago Burgos Martínez" userId="2e3a6898-ecd9-4b1b-a86d-bdc7a4a45cc0" providerId="ADAL" clId="{50F14A92-25BE-4F51-964B-BC621DDB8035}" dt="2021-11-20T21:58:32.134" v="3694" actId="20577"/>
          <ac:spMkLst>
            <pc:docMk/>
            <pc:sldMk cId="4100165326" sldId="315"/>
            <ac:spMk id="50" creationId="{77C95AEB-42D0-49BF-A0DD-07E7E4212112}"/>
          </ac:spMkLst>
        </pc:spChg>
        <pc:spChg chg="add mod">
          <ac:chgData name="Santiago Burgos Martínez" userId="2e3a6898-ecd9-4b1b-a86d-bdc7a4a45cc0" providerId="ADAL" clId="{50F14A92-25BE-4F51-964B-BC621DDB8035}" dt="2021-11-19T22:36:30.277" v="3263" actId="403"/>
          <ac:spMkLst>
            <pc:docMk/>
            <pc:sldMk cId="4100165326" sldId="315"/>
            <ac:spMk id="51" creationId="{FF100118-63CD-47E6-9CEC-D6A9469500E9}"/>
          </ac:spMkLst>
        </pc:spChg>
        <pc:spChg chg="add del mod">
          <ac:chgData name="Santiago Burgos Martínez" userId="2e3a6898-ecd9-4b1b-a86d-bdc7a4a45cc0" providerId="ADAL" clId="{50F14A92-25BE-4F51-964B-BC621DDB8035}" dt="2021-11-19T22:24:12.107" v="2866"/>
          <ac:spMkLst>
            <pc:docMk/>
            <pc:sldMk cId="4100165326" sldId="315"/>
            <ac:spMk id="52" creationId="{1DCBAB8C-9B3A-4C4B-9474-342D99260350}"/>
          </ac:spMkLst>
        </pc:spChg>
        <pc:spChg chg="add del mod">
          <ac:chgData name="Santiago Burgos Martínez" userId="2e3a6898-ecd9-4b1b-a86d-bdc7a4a45cc0" providerId="ADAL" clId="{50F14A92-25BE-4F51-964B-BC621DDB8035}" dt="2021-11-19T22:24:12.107" v="2866"/>
          <ac:spMkLst>
            <pc:docMk/>
            <pc:sldMk cId="4100165326" sldId="315"/>
            <ac:spMk id="53" creationId="{8D1DF94C-27CF-4FF6-84FF-322E598A71A2}"/>
          </ac:spMkLst>
        </pc:spChg>
        <pc:spChg chg="add del mod">
          <ac:chgData name="Santiago Burgos Martínez" userId="2e3a6898-ecd9-4b1b-a86d-bdc7a4a45cc0" providerId="ADAL" clId="{50F14A92-25BE-4F51-964B-BC621DDB8035}" dt="2021-11-19T22:24:12.107" v="2866"/>
          <ac:spMkLst>
            <pc:docMk/>
            <pc:sldMk cId="4100165326" sldId="315"/>
            <ac:spMk id="54" creationId="{81339C51-6F9F-484C-9E7E-B1E30B233D86}"/>
          </ac:spMkLst>
        </pc:spChg>
        <pc:spChg chg="add del mod">
          <ac:chgData name="Santiago Burgos Martínez" userId="2e3a6898-ecd9-4b1b-a86d-bdc7a4a45cc0" providerId="ADAL" clId="{50F14A92-25BE-4F51-964B-BC621DDB8035}" dt="2021-11-19T22:24:12.107" v="2866"/>
          <ac:spMkLst>
            <pc:docMk/>
            <pc:sldMk cId="4100165326" sldId="315"/>
            <ac:spMk id="55" creationId="{5EEBBA6D-EFC4-476C-AFF7-0CD83E8FA7FF}"/>
          </ac:spMkLst>
        </pc:spChg>
        <pc:spChg chg="add del mod">
          <ac:chgData name="Santiago Burgos Martínez" userId="2e3a6898-ecd9-4b1b-a86d-bdc7a4a45cc0" providerId="ADAL" clId="{50F14A92-25BE-4F51-964B-BC621DDB8035}" dt="2021-11-19T22:24:24.855" v="2872"/>
          <ac:spMkLst>
            <pc:docMk/>
            <pc:sldMk cId="4100165326" sldId="315"/>
            <ac:spMk id="56" creationId="{279EC3AC-F11E-42E4-8BD7-573E645DBC59}"/>
          </ac:spMkLst>
        </pc:spChg>
        <pc:spChg chg="add del mod">
          <ac:chgData name="Santiago Burgos Martínez" userId="2e3a6898-ecd9-4b1b-a86d-bdc7a4a45cc0" providerId="ADAL" clId="{50F14A92-25BE-4F51-964B-BC621DDB8035}" dt="2021-11-19T22:24:24.855" v="2872"/>
          <ac:spMkLst>
            <pc:docMk/>
            <pc:sldMk cId="4100165326" sldId="315"/>
            <ac:spMk id="57" creationId="{5DF231BA-95D5-4BE8-BF33-4C5DC026DCBB}"/>
          </ac:spMkLst>
        </pc:spChg>
        <pc:spChg chg="del">
          <ac:chgData name="Santiago Burgos Martínez" userId="2e3a6898-ecd9-4b1b-a86d-bdc7a4a45cc0" providerId="ADAL" clId="{50F14A92-25BE-4F51-964B-BC621DDB8035}" dt="2021-11-19T22:21:30.036" v="2695" actId="478"/>
          <ac:spMkLst>
            <pc:docMk/>
            <pc:sldMk cId="4100165326" sldId="315"/>
            <ac:spMk id="1269" creationId="{00000000-0000-0000-0000-000000000000}"/>
          </ac:spMkLst>
        </pc:spChg>
        <pc:spChg chg="mod">
          <ac:chgData name="Santiago Burgos Martínez" userId="2e3a6898-ecd9-4b1b-a86d-bdc7a4a45cc0" providerId="ADAL" clId="{50F14A92-25BE-4F51-964B-BC621DDB8035}" dt="2021-11-19T22:23:12.109" v="2812"/>
          <ac:spMkLst>
            <pc:docMk/>
            <pc:sldMk cId="4100165326" sldId="315"/>
            <ac:spMk id="1270" creationId="{00000000-0000-0000-0000-000000000000}"/>
          </ac:spMkLst>
        </pc:spChg>
        <pc:spChg chg="del">
          <ac:chgData name="Santiago Burgos Martínez" userId="2e3a6898-ecd9-4b1b-a86d-bdc7a4a45cc0" providerId="ADAL" clId="{50F14A92-25BE-4F51-964B-BC621DDB8035}" dt="2021-11-19T22:21:25.581" v="2693" actId="478"/>
          <ac:spMkLst>
            <pc:docMk/>
            <pc:sldMk cId="4100165326" sldId="315"/>
            <ac:spMk id="1271" creationId="{00000000-0000-0000-0000-000000000000}"/>
          </ac:spMkLst>
        </pc:spChg>
        <pc:spChg chg="del">
          <ac:chgData name="Santiago Burgos Martínez" userId="2e3a6898-ecd9-4b1b-a86d-bdc7a4a45cc0" providerId="ADAL" clId="{50F14A92-25BE-4F51-964B-BC621DDB8035}" dt="2021-11-19T22:21:30.036" v="2695" actId="478"/>
          <ac:spMkLst>
            <pc:docMk/>
            <pc:sldMk cId="4100165326" sldId="315"/>
            <ac:spMk id="1272" creationId="{00000000-0000-0000-0000-000000000000}"/>
          </ac:spMkLst>
        </pc:spChg>
        <pc:spChg chg="mod">
          <ac:chgData name="Santiago Burgos Martínez" userId="2e3a6898-ecd9-4b1b-a86d-bdc7a4a45cc0" providerId="ADAL" clId="{50F14A92-25BE-4F51-964B-BC621DDB8035}" dt="2021-11-20T21:58:17.794" v="3689" actId="14100"/>
          <ac:spMkLst>
            <pc:docMk/>
            <pc:sldMk cId="4100165326" sldId="315"/>
            <ac:spMk id="1273" creationId="{00000000-0000-0000-0000-000000000000}"/>
          </ac:spMkLst>
        </pc:spChg>
        <pc:spChg chg="del">
          <ac:chgData name="Santiago Burgos Martínez" userId="2e3a6898-ecd9-4b1b-a86d-bdc7a4a45cc0" providerId="ADAL" clId="{50F14A92-25BE-4F51-964B-BC621DDB8035}" dt="2021-11-19T22:21:17.976" v="2687" actId="478"/>
          <ac:spMkLst>
            <pc:docMk/>
            <pc:sldMk cId="4100165326" sldId="315"/>
            <ac:spMk id="1274" creationId="{00000000-0000-0000-0000-000000000000}"/>
          </ac:spMkLst>
        </pc:spChg>
        <pc:spChg chg="del">
          <ac:chgData name="Santiago Burgos Martínez" userId="2e3a6898-ecd9-4b1b-a86d-bdc7a4a45cc0" providerId="ADAL" clId="{50F14A92-25BE-4F51-964B-BC621DDB8035}" dt="2021-11-19T22:21:24.091" v="2692" actId="478"/>
          <ac:spMkLst>
            <pc:docMk/>
            <pc:sldMk cId="4100165326" sldId="315"/>
            <ac:spMk id="1275" creationId="{00000000-0000-0000-0000-000000000000}"/>
          </ac:spMkLst>
        </pc:spChg>
        <pc:grpChg chg="del">
          <ac:chgData name="Santiago Burgos Martínez" userId="2e3a6898-ecd9-4b1b-a86d-bdc7a4a45cc0" providerId="ADAL" clId="{50F14A92-25BE-4F51-964B-BC621DDB8035}" dt="2021-11-19T22:21:20.587" v="2690" actId="478"/>
          <ac:grpSpMkLst>
            <pc:docMk/>
            <pc:sldMk cId="4100165326" sldId="315"/>
            <ac:grpSpMk id="1276" creationId="{00000000-0000-0000-0000-000000000000}"/>
          </ac:grpSpMkLst>
        </pc:grpChg>
        <pc:grpChg chg="del">
          <ac:chgData name="Santiago Burgos Martínez" userId="2e3a6898-ecd9-4b1b-a86d-bdc7a4a45cc0" providerId="ADAL" clId="{50F14A92-25BE-4F51-964B-BC621DDB8035}" dt="2021-11-19T22:21:19.274" v="2688" actId="478"/>
          <ac:grpSpMkLst>
            <pc:docMk/>
            <pc:sldMk cId="4100165326" sldId="315"/>
            <ac:grpSpMk id="1284" creationId="{00000000-0000-0000-0000-000000000000}"/>
          </ac:grpSpMkLst>
        </pc:grpChg>
        <pc:grpChg chg="del">
          <ac:chgData name="Santiago Burgos Martínez" userId="2e3a6898-ecd9-4b1b-a86d-bdc7a4a45cc0" providerId="ADAL" clId="{50F14A92-25BE-4F51-964B-BC621DDB8035}" dt="2021-11-19T22:21:20.017" v="2689" actId="478"/>
          <ac:grpSpMkLst>
            <pc:docMk/>
            <pc:sldMk cId="4100165326" sldId="315"/>
            <ac:grpSpMk id="1300" creationId="{00000000-0000-0000-0000-000000000000}"/>
          </ac:grpSpMkLst>
        </pc:grpChg>
        <pc:picChg chg="add mod modCrop">
          <ac:chgData name="Santiago Burgos Martínez" userId="2e3a6898-ecd9-4b1b-a86d-bdc7a4a45cc0" providerId="ADAL" clId="{50F14A92-25BE-4F51-964B-BC621DDB8035}" dt="2021-11-19T22:36:13.832" v="3259" actId="1076"/>
          <ac:picMkLst>
            <pc:docMk/>
            <pc:sldMk cId="4100165326" sldId="315"/>
            <ac:picMk id="13" creationId="{E3023F2E-9203-4EB5-A550-C61F9559368D}"/>
          </ac:picMkLst>
        </pc:picChg>
        <pc:picChg chg="add mod modCrop">
          <ac:chgData name="Santiago Burgos Martínez" userId="2e3a6898-ecd9-4b1b-a86d-bdc7a4a45cc0" providerId="ADAL" clId="{50F14A92-25BE-4F51-964B-BC621DDB8035}" dt="2021-11-19T22:35:32.249" v="3244" actId="1076"/>
          <ac:picMkLst>
            <pc:docMk/>
            <pc:sldMk cId="4100165326" sldId="315"/>
            <ac:picMk id="15" creationId="{64A9448C-9C24-4DF6-B6B9-664C621E3AF7}"/>
          </ac:picMkLst>
        </pc:picChg>
        <pc:picChg chg="add mod modCrop">
          <ac:chgData name="Santiago Burgos Martínez" userId="2e3a6898-ecd9-4b1b-a86d-bdc7a4a45cc0" providerId="ADAL" clId="{50F14A92-25BE-4F51-964B-BC621DDB8035}" dt="2021-11-19T22:36:21.844" v="3261" actId="1076"/>
          <ac:picMkLst>
            <pc:docMk/>
            <pc:sldMk cId="4100165326" sldId="315"/>
            <ac:picMk id="17" creationId="{92E13267-AA44-408F-B787-1174ADD57EE0}"/>
          </ac:picMkLst>
        </pc:picChg>
      </pc:sldChg>
      <pc:sldChg chg="modSp mod">
        <pc:chgData name="Santiago Burgos Martínez" userId="2e3a6898-ecd9-4b1b-a86d-bdc7a4a45cc0" providerId="ADAL" clId="{50F14A92-25BE-4F51-964B-BC621DDB8035}" dt="2021-11-20T21:17:32.040" v="3634" actId="14100"/>
        <pc:sldMkLst>
          <pc:docMk/>
          <pc:sldMk cId="3402866658" sldId="316"/>
        </pc:sldMkLst>
        <pc:spChg chg="mod">
          <ac:chgData name="Santiago Burgos Martínez" userId="2e3a6898-ecd9-4b1b-a86d-bdc7a4a45cc0" providerId="ADAL" clId="{50F14A92-25BE-4F51-964B-BC621DDB8035}" dt="2021-11-20T21:17:32.040" v="3634" actId="14100"/>
          <ac:spMkLst>
            <pc:docMk/>
            <pc:sldMk cId="3402866658" sldId="316"/>
            <ac:spMk id="2" creationId="{E13A4E1B-4148-49DD-BF06-7238945AD611}"/>
          </ac:spMkLst>
        </pc:spChg>
      </pc:sldChg>
      <pc:sldChg chg="addSp modSp add mod">
        <pc:chgData name="Santiago Burgos Martínez" userId="2e3a6898-ecd9-4b1b-a86d-bdc7a4a45cc0" providerId="ADAL" clId="{50F14A92-25BE-4F51-964B-BC621DDB8035}" dt="2021-11-20T22:07:53.042" v="3700" actId="20577"/>
        <pc:sldMkLst>
          <pc:docMk/>
          <pc:sldMk cId="1874904148" sldId="317"/>
        </pc:sldMkLst>
        <pc:spChg chg="mod">
          <ac:chgData name="Santiago Burgos Martínez" userId="2e3a6898-ecd9-4b1b-a86d-bdc7a4a45cc0" providerId="ADAL" clId="{50F14A92-25BE-4F51-964B-BC621DDB8035}" dt="2021-11-20T22:07:53.042" v="3700" actId="20577"/>
          <ac:spMkLst>
            <pc:docMk/>
            <pc:sldMk cId="1874904148" sldId="317"/>
            <ac:spMk id="14" creationId="{DA048DC2-6DD1-4CC1-B55D-440CEBFDC850}"/>
          </ac:spMkLst>
        </pc:spChg>
        <pc:spChg chg="mod">
          <ac:chgData name="Santiago Burgos Martínez" userId="2e3a6898-ecd9-4b1b-a86d-bdc7a4a45cc0" providerId="ADAL" clId="{50F14A92-25BE-4F51-964B-BC621DDB8035}" dt="2021-11-20T21:17:41.204" v="3635" actId="20577"/>
          <ac:spMkLst>
            <pc:docMk/>
            <pc:sldMk cId="1874904148" sldId="317"/>
            <ac:spMk id="50" creationId="{77C95AEB-42D0-49BF-A0DD-07E7E4212112}"/>
          </ac:spMkLst>
        </pc:spChg>
        <pc:picChg chg="add mod modCrop">
          <ac:chgData name="Santiago Burgos Martínez" userId="2e3a6898-ecd9-4b1b-a86d-bdc7a4a45cc0" providerId="ADAL" clId="{50F14A92-25BE-4F51-964B-BC621DDB8035}" dt="2021-11-19T22:33:15.270" v="3000" actId="732"/>
          <ac:picMkLst>
            <pc:docMk/>
            <pc:sldMk cId="1874904148" sldId="317"/>
            <ac:picMk id="3" creationId="{7188326C-D508-462B-BF8D-CC76901B7A14}"/>
          </ac:picMkLst>
        </pc:picChg>
        <pc:picChg chg="add mod modCrop">
          <ac:chgData name="Santiago Burgos Martínez" userId="2e3a6898-ecd9-4b1b-a86d-bdc7a4a45cc0" providerId="ADAL" clId="{50F14A92-25BE-4F51-964B-BC621DDB8035}" dt="2021-11-19T22:33:07.743" v="2999"/>
          <ac:picMkLst>
            <pc:docMk/>
            <pc:sldMk cId="1874904148" sldId="317"/>
            <ac:picMk id="5" creationId="{CE27310E-64DE-4095-A60D-F008DF300434}"/>
          </ac:picMkLst>
        </pc:picChg>
      </pc:sldChg>
      <pc:sldChg chg="addSp delSp modSp add mod">
        <pc:chgData name="Santiago Burgos Martínez" userId="2e3a6898-ecd9-4b1b-a86d-bdc7a4a45cc0" providerId="ADAL" clId="{50F14A92-25BE-4F51-964B-BC621DDB8035}" dt="2021-11-19T22:48:29.144" v="3522" actId="207"/>
        <pc:sldMkLst>
          <pc:docMk/>
          <pc:sldMk cId="394676656" sldId="318"/>
        </pc:sldMkLst>
        <pc:spChg chg="add del mod">
          <ac:chgData name="Santiago Burgos Martínez" userId="2e3a6898-ecd9-4b1b-a86d-bdc7a4a45cc0" providerId="ADAL" clId="{50F14A92-25BE-4F51-964B-BC621DDB8035}" dt="2021-11-19T22:47:59.750" v="3495" actId="478"/>
          <ac:spMkLst>
            <pc:docMk/>
            <pc:sldMk cId="394676656" sldId="318"/>
            <ac:spMk id="3" creationId="{DAEA41B0-7BB7-4D1C-A470-F5D31D933CF3}"/>
          </ac:spMkLst>
        </pc:spChg>
        <pc:spChg chg="add mod">
          <ac:chgData name="Santiago Burgos Martínez" userId="2e3a6898-ecd9-4b1b-a86d-bdc7a4a45cc0" providerId="ADAL" clId="{50F14A92-25BE-4F51-964B-BC621DDB8035}" dt="2021-11-19T22:48:29.144" v="3522" actId="207"/>
          <ac:spMkLst>
            <pc:docMk/>
            <pc:sldMk cId="394676656" sldId="318"/>
            <ac:spMk id="4" creationId="{8969DFF5-58AC-4A1C-AA9A-E4F5AE4148F3}"/>
          </ac:spMkLst>
        </pc:spChg>
        <pc:spChg chg="mod">
          <ac:chgData name="Santiago Burgos Martínez" userId="2e3a6898-ecd9-4b1b-a86d-bdc7a4a45cc0" providerId="ADAL" clId="{50F14A92-25BE-4F51-964B-BC621DDB8035}" dt="2021-11-19T22:47:51.803" v="3492" actId="404"/>
          <ac:spMkLst>
            <pc:docMk/>
            <pc:sldMk cId="394676656" sldId="318"/>
            <ac:spMk id="1875" creationId="{00000000-0000-0000-0000-000000000000}"/>
          </ac:spMkLst>
        </pc:spChg>
        <pc:spChg chg="del">
          <ac:chgData name="Santiago Burgos Martínez" userId="2e3a6898-ecd9-4b1b-a86d-bdc7a4a45cc0" providerId="ADAL" clId="{50F14A92-25BE-4F51-964B-BC621DDB8035}" dt="2021-11-19T22:47:54.327" v="3493" actId="478"/>
          <ac:spMkLst>
            <pc:docMk/>
            <pc:sldMk cId="394676656" sldId="318"/>
            <ac:spMk id="1876" creationId="{00000000-0000-0000-0000-000000000000}"/>
          </ac:spMkLst>
        </pc:spChg>
        <pc:grpChg chg="del">
          <ac:chgData name="Santiago Burgos Martínez" userId="2e3a6898-ecd9-4b1b-a86d-bdc7a4a45cc0" providerId="ADAL" clId="{50F14A92-25BE-4F51-964B-BC621DDB8035}" dt="2021-11-19T22:47:54.973" v="3494" actId="478"/>
          <ac:grpSpMkLst>
            <pc:docMk/>
            <pc:sldMk cId="394676656" sldId="318"/>
            <ac:grpSpMk id="1877" creationId="{00000000-0000-0000-0000-000000000000}"/>
          </ac:grpSpMkLst>
        </pc:grpChg>
      </pc:sldChg>
      <pc:sldChg chg="addSp delSp modSp new mod">
        <pc:chgData name="Santiago Burgos Martínez" userId="2e3a6898-ecd9-4b1b-a86d-bdc7a4a45cc0" providerId="ADAL" clId="{50F14A92-25BE-4F51-964B-BC621DDB8035}" dt="2021-11-20T21:57:17.048" v="3684" actId="1076"/>
        <pc:sldMkLst>
          <pc:docMk/>
          <pc:sldMk cId="1700068899" sldId="319"/>
        </pc:sldMkLst>
        <pc:spChg chg="del">
          <ac:chgData name="Santiago Burgos Martínez" userId="2e3a6898-ecd9-4b1b-a86d-bdc7a4a45cc0" providerId="ADAL" clId="{50F14A92-25BE-4F51-964B-BC621DDB8035}" dt="2021-11-20T21:18:33.809" v="3669" actId="478"/>
          <ac:spMkLst>
            <pc:docMk/>
            <pc:sldMk cId="1700068899" sldId="319"/>
            <ac:spMk id="2" creationId="{345C81CB-5C01-4F13-AE35-9EEA597834F5}"/>
          </ac:spMkLst>
        </pc:spChg>
        <pc:spChg chg="del">
          <ac:chgData name="Santiago Burgos Martínez" userId="2e3a6898-ecd9-4b1b-a86d-bdc7a4a45cc0" providerId="ADAL" clId="{50F14A92-25BE-4F51-964B-BC621DDB8035}" dt="2021-11-20T21:18:35.507" v="3670" actId="478"/>
          <ac:spMkLst>
            <pc:docMk/>
            <pc:sldMk cId="1700068899" sldId="319"/>
            <ac:spMk id="3" creationId="{E35D815B-2628-474E-BAB5-45353FD32A83}"/>
          </ac:spMkLst>
        </pc:spChg>
        <pc:spChg chg="del">
          <ac:chgData name="Santiago Burgos Martínez" userId="2e3a6898-ecd9-4b1b-a86d-bdc7a4a45cc0" providerId="ADAL" clId="{50F14A92-25BE-4F51-964B-BC621DDB8035}" dt="2021-11-20T21:18:36.371" v="3671" actId="478"/>
          <ac:spMkLst>
            <pc:docMk/>
            <pc:sldMk cId="1700068899" sldId="319"/>
            <ac:spMk id="4" creationId="{145B8F4B-5EBF-46A8-BFAA-83DF16140254}"/>
          </ac:spMkLst>
        </pc:spChg>
        <pc:spChg chg="del">
          <ac:chgData name="Santiago Burgos Martínez" userId="2e3a6898-ecd9-4b1b-a86d-bdc7a4a45cc0" providerId="ADAL" clId="{50F14A92-25BE-4F51-964B-BC621DDB8035}" dt="2021-11-20T21:18:37.745" v="3673" actId="478"/>
          <ac:spMkLst>
            <pc:docMk/>
            <pc:sldMk cId="1700068899" sldId="319"/>
            <ac:spMk id="5" creationId="{59ABBCAE-7B3C-466C-B22B-BE4DCF366BBC}"/>
          </ac:spMkLst>
        </pc:spChg>
        <pc:spChg chg="del">
          <ac:chgData name="Santiago Burgos Martínez" userId="2e3a6898-ecd9-4b1b-a86d-bdc7a4a45cc0" providerId="ADAL" clId="{50F14A92-25BE-4F51-964B-BC621DDB8035}" dt="2021-11-20T21:18:37.077" v="3672" actId="478"/>
          <ac:spMkLst>
            <pc:docMk/>
            <pc:sldMk cId="1700068899" sldId="319"/>
            <ac:spMk id="6" creationId="{1CA44B24-923D-42BA-84AF-12977B8CE3EF}"/>
          </ac:spMkLst>
        </pc:spChg>
        <pc:spChg chg="del">
          <ac:chgData name="Santiago Burgos Martínez" userId="2e3a6898-ecd9-4b1b-a86d-bdc7a4a45cc0" providerId="ADAL" clId="{50F14A92-25BE-4F51-964B-BC621DDB8035}" dt="2021-11-20T21:18:38.651" v="3674" actId="478"/>
          <ac:spMkLst>
            <pc:docMk/>
            <pc:sldMk cId="1700068899" sldId="319"/>
            <ac:spMk id="7" creationId="{DD8F68A9-7427-4863-B988-1837F568D0D7}"/>
          </ac:spMkLst>
        </pc:spChg>
        <pc:spChg chg="del">
          <ac:chgData name="Santiago Burgos Martínez" userId="2e3a6898-ecd9-4b1b-a86d-bdc7a4a45cc0" providerId="ADAL" clId="{50F14A92-25BE-4F51-964B-BC621DDB8035}" dt="2021-11-20T21:18:39.849" v="3675" actId="478"/>
          <ac:spMkLst>
            <pc:docMk/>
            <pc:sldMk cId="1700068899" sldId="319"/>
            <ac:spMk id="8" creationId="{C8235E48-6FB6-49CF-80CA-00BB65E635C8}"/>
          </ac:spMkLst>
        </pc:spChg>
        <pc:spChg chg="del">
          <ac:chgData name="Santiago Burgos Martínez" userId="2e3a6898-ecd9-4b1b-a86d-bdc7a4a45cc0" providerId="ADAL" clId="{50F14A92-25BE-4F51-964B-BC621DDB8035}" dt="2021-11-20T21:18:40.554" v="3676" actId="478"/>
          <ac:spMkLst>
            <pc:docMk/>
            <pc:sldMk cId="1700068899" sldId="319"/>
            <ac:spMk id="9" creationId="{8A286EE0-0CD7-4BE1-BFFC-1DCC62017297}"/>
          </ac:spMkLst>
        </pc:spChg>
        <pc:spChg chg="del">
          <ac:chgData name="Santiago Burgos Martínez" userId="2e3a6898-ecd9-4b1b-a86d-bdc7a4a45cc0" providerId="ADAL" clId="{50F14A92-25BE-4F51-964B-BC621DDB8035}" dt="2021-11-20T21:18:41.189" v="3677" actId="478"/>
          <ac:spMkLst>
            <pc:docMk/>
            <pc:sldMk cId="1700068899" sldId="319"/>
            <ac:spMk id="10" creationId="{AB0FE1E0-951D-4A9D-9ABD-77341286B32B}"/>
          </ac:spMkLst>
        </pc:spChg>
        <pc:picChg chg="add mod">
          <ac:chgData name="Santiago Burgos Martínez" userId="2e3a6898-ecd9-4b1b-a86d-bdc7a4a45cc0" providerId="ADAL" clId="{50F14A92-25BE-4F51-964B-BC621DDB8035}" dt="2021-11-20T21:57:17.048" v="3684" actId="1076"/>
          <ac:picMkLst>
            <pc:docMk/>
            <pc:sldMk cId="1700068899" sldId="319"/>
            <ac:picMk id="12" creationId="{17A4CE74-D60E-48A2-9DC8-0482C66E70AB}"/>
          </ac:picMkLst>
        </pc:picChg>
      </pc:sldChg>
      <pc:sldChg chg="addSp delSp modSp add mod ord">
        <pc:chgData name="Santiago Burgos Martínez" userId="2e3a6898-ecd9-4b1b-a86d-bdc7a4a45cc0" providerId="ADAL" clId="{50F14A92-25BE-4F51-964B-BC621DDB8035}" dt="2021-11-20T22:48:23.132" v="3730" actId="14100"/>
        <pc:sldMkLst>
          <pc:docMk/>
          <pc:sldMk cId="1938370878" sldId="320"/>
        </pc:sldMkLst>
        <pc:picChg chg="del">
          <ac:chgData name="Santiago Burgos Martínez" userId="2e3a6898-ecd9-4b1b-a86d-bdc7a4a45cc0" providerId="ADAL" clId="{50F14A92-25BE-4F51-964B-BC621DDB8035}" dt="2021-11-20T22:18:29.516" v="3704" actId="478"/>
          <ac:picMkLst>
            <pc:docMk/>
            <pc:sldMk cId="1938370878" sldId="320"/>
            <ac:picMk id="3" creationId="{CB17F2A0-B256-4FBF-8358-623258E9F468}"/>
          </ac:picMkLst>
        </pc:picChg>
        <pc:picChg chg="add mod">
          <ac:chgData name="Santiago Burgos Martínez" userId="2e3a6898-ecd9-4b1b-a86d-bdc7a4a45cc0" providerId="ADAL" clId="{50F14A92-25BE-4F51-964B-BC621DDB8035}" dt="2021-11-20T22:18:37.267" v="3709" actId="14100"/>
          <ac:picMkLst>
            <pc:docMk/>
            <pc:sldMk cId="1938370878" sldId="320"/>
            <ac:picMk id="4" creationId="{F6E7D8C4-99ED-42C5-9EA3-92A34CC8A9BD}"/>
          </ac:picMkLst>
        </pc:picChg>
        <pc:picChg chg="del">
          <ac:chgData name="Santiago Burgos Martínez" userId="2e3a6898-ecd9-4b1b-a86d-bdc7a4a45cc0" providerId="ADAL" clId="{50F14A92-25BE-4F51-964B-BC621DDB8035}" dt="2021-11-20T22:18:33.986" v="3707" actId="478"/>
          <ac:picMkLst>
            <pc:docMk/>
            <pc:sldMk cId="1938370878" sldId="320"/>
            <ac:picMk id="5" creationId="{0FA258E1-AB95-4FF0-8CE0-2054D7666AA7}"/>
          </ac:picMkLst>
        </pc:picChg>
        <pc:picChg chg="del">
          <ac:chgData name="Santiago Burgos Martínez" userId="2e3a6898-ecd9-4b1b-a86d-bdc7a4a45cc0" providerId="ADAL" clId="{50F14A92-25BE-4F51-964B-BC621DDB8035}" dt="2021-11-20T22:18:32.842" v="3705" actId="478"/>
          <ac:picMkLst>
            <pc:docMk/>
            <pc:sldMk cId="1938370878" sldId="320"/>
            <ac:picMk id="7" creationId="{BA2F369A-EF04-4CEC-9906-850E127A8807}"/>
          </ac:picMkLst>
        </pc:picChg>
        <pc:picChg chg="add mod">
          <ac:chgData name="Santiago Burgos Martínez" userId="2e3a6898-ecd9-4b1b-a86d-bdc7a4a45cc0" providerId="ADAL" clId="{50F14A92-25BE-4F51-964B-BC621DDB8035}" dt="2021-11-20T22:48:16.893" v="3728" actId="14100"/>
          <ac:picMkLst>
            <pc:docMk/>
            <pc:sldMk cId="1938370878" sldId="320"/>
            <ac:picMk id="8" creationId="{F93C0600-7669-425F-AD0F-5D43B9B8D0B7}"/>
          </ac:picMkLst>
        </pc:picChg>
        <pc:picChg chg="add mod modCrop">
          <ac:chgData name="Santiago Burgos Martínez" userId="2e3a6898-ecd9-4b1b-a86d-bdc7a4a45cc0" providerId="ADAL" clId="{50F14A92-25BE-4F51-964B-BC621DDB8035}" dt="2021-11-20T22:48:23.132" v="3730" actId="14100"/>
          <ac:picMkLst>
            <pc:docMk/>
            <pc:sldMk cId="1938370878" sldId="320"/>
            <ac:picMk id="10" creationId="{97FF8C6D-1603-4012-BB66-65534FA4C629}"/>
          </ac:picMkLst>
        </pc:picChg>
        <pc:picChg chg="del">
          <ac:chgData name="Santiago Burgos Martínez" userId="2e3a6898-ecd9-4b1b-a86d-bdc7a4a45cc0" providerId="ADAL" clId="{50F14A92-25BE-4F51-964B-BC621DDB8035}" dt="2021-11-20T22:18:33.479" v="3706" actId="478"/>
          <ac:picMkLst>
            <pc:docMk/>
            <pc:sldMk cId="1938370878" sldId="320"/>
            <ac:picMk id="23" creationId="{BCDB33A3-CF2D-4CAA-BBA9-7F3B78FC1104}"/>
          </ac:picMkLst>
        </pc:picChg>
      </pc:sldChg>
      <pc:sldMasterChg chg="delSldLayout">
        <pc:chgData name="Santiago Burgos Martínez" userId="2e3a6898-ecd9-4b1b-a86d-bdc7a4a45cc0" providerId="ADAL" clId="{50F14A92-25BE-4F51-964B-BC621DDB8035}" dt="2021-11-19T22:52:28.368" v="3545" actId="47"/>
        <pc:sldMasterMkLst>
          <pc:docMk/>
          <pc:sldMasterMk cId="0" sldId="2147483678"/>
        </pc:sldMasterMkLst>
        <pc:sldLayoutChg chg="del">
          <pc:chgData name="Santiago Burgos Martínez" userId="2e3a6898-ecd9-4b1b-a86d-bdc7a4a45cc0" providerId="ADAL" clId="{50F14A92-25BE-4F51-964B-BC621DDB8035}" dt="2021-11-19T22:52:28.368" v="3545" actId="47"/>
          <pc:sldLayoutMkLst>
            <pc:docMk/>
            <pc:sldMasterMk cId="0" sldId="2147483678"/>
            <pc:sldLayoutMk cId="0" sldId="2147483654"/>
          </pc:sldLayoutMkLst>
        </pc:sldLayoutChg>
        <pc:sldLayoutChg chg="del">
          <pc:chgData name="Santiago Burgos Martínez" userId="2e3a6898-ecd9-4b1b-a86d-bdc7a4a45cc0" providerId="ADAL" clId="{50F14A92-25BE-4F51-964B-BC621DDB8035}" dt="2021-11-19T22:52:28.368" v="3545" actId="47"/>
          <pc:sldLayoutMkLst>
            <pc:docMk/>
            <pc:sldMasterMk cId="0" sldId="2147483678"/>
            <pc:sldLayoutMk cId="0" sldId="2147483657"/>
          </pc:sldLayoutMkLst>
        </pc:sldLayoutChg>
        <pc:sldLayoutChg chg="del">
          <pc:chgData name="Santiago Burgos Martínez" userId="2e3a6898-ecd9-4b1b-a86d-bdc7a4a45cc0" providerId="ADAL" clId="{50F14A92-25BE-4F51-964B-BC621DDB8035}" dt="2021-11-19T22:52:28.368" v="3545" actId="47"/>
          <pc:sldLayoutMkLst>
            <pc:docMk/>
            <pc:sldMasterMk cId="0" sldId="2147483678"/>
            <pc:sldLayoutMk cId="0" sldId="2147483661"/>
          </pc:sldLayoutMkLst>
        </pc:sldLayoutChg>
        <pc:sldLayoutChg chg="del">
          <pc:chgData name="Santiago Burgos Martínez" userId="2e3a6898-ecd9-4b1b-a86d-bdc7a4a45cc0" providerId="ADAL" clId="{50F14A92-25BE-4F51-964B-BC621DDB8035}" dt="2021-11-19T22:52:28.368" v="3545" actId="47"/>
          <pc:sldLayoutMkLst>
            <pc:docMk/>
            <pc:sldMasterMk cId="0" sldId="2147483678"/>
            <pc:sldLayoutMk cId="0" sldId="2147483662"/>
          </pc:sldLayoutMkLst>
        </pc:sldLayoutChg>
        <pc:sldLayoutChg chg="del">
          <pc:chgData name="Santiago Burgos Martínez" userId="2e3a6898-ecd9-4b1b-a86d-bdc7a4a45cc0" providerId="ADAL" clId="{50F14A92-25BE-4F51-964B-BC621DDB8035}" dt="2021-11-19T22:52:28.368" v="3545" actId="47"/>
          <pc:sldLayoutMkLst>
            <pc:docMk/>
            <pc:sldMasterMk cId="0" sldId="2147483678"/>
            <pc:sldLayoutMk cId="0" sldId="2147483663"/>
          </pc:sldLayoutMkLst>
        </pc:sldLayoutChg>
        <pc:sldLayoutChg chg="del">
          <pc:chgData name="Santiago Burgos Martínez" userId="2e3a6898-ecd9-4b1b-a86d-bdc7a4a45cc0" providerId="ADAL" clId="{50F14A92-25BE-4F51-964B-BC621DDB8035}" dt="2021-11-19T22:52:28.368" v="3545" actId="47"/>
          <pc:sldLayoutMkLst>
            <pc:docMk/>
            <pc:sldMasterMk cId="0" sldId="2147483678"/>
            <pc:sldLayoutMk cId="0" sldId="2147483665"/>
          </pc:sldLayoutMkLst>
        </pc:sldLayoutChg>
        <pc:sldLayoutChg chg="del">
          <pc:chgData name="Santiago Burgos Martínez" userId="2e3a6898-ecd9-4b1b-a86d-bdc7a4a45cc0" providerId="ADAL" clId="{50F14A92-25BE-4F51-964B-BC621DDB8035}" dt="2021-11-19T22:52:28.368" v="3545" actId="47"/>
          <pc:sldLayoutMkLst>
            <pc:docMk/>
            <pc:sldMasterMk cId="0" sldId="2147483678"/>
            <pc:sldLayoutMk cId="0" sldId="2147483667"/>
          </pc:sldLayoutMkLst>
        </pc:sldLayoutChg>
        <pc:sldLayoutChg chg="del">
          <pc:chgData name="Santiago Burgos Martínez" userId="2e3a6898-ecd9-4b1b-a86d-bdc7a4a45cc0" providerId="ADAL" clId="{50F14A92-25BE-4F51-964B-BC621DDB8035}" dt="2021-11-19T22:52:28.368" v="3545" actId="47"/>
          <pc:sldLayoutMkLst>
            <pc:docMk/>
            <pc:sldMasterMk cId="0" sldId="2147483678"/>
            <pc:sldLayoutMk cId="0" sldId="2147483670"/>
          </pc:sldLayoutMkLst>
        </pc:sldLayoutChg>
        <pc:sldLayoutChg chg="del">
          <pc:chgData name="Santiago Burgos Martínez" userId="2e3a6898-ecd9-4b1b-a86d-bdc7a4a45cc0" providerId="ADAL" clId="{50F14A92-25BE-4F51-964B-BC621DDB8035}" dt="2021-11-19T22:52:28.368" v="3545" actId="47"/>
          <pc:sldLayoutMkLst>
            <pc:docMk/>
            <pc:sldMasterMk cId="0" sldId="2147483678"/>
            <pc:sldLayoutMk cId="0" sldId="2147483672"/>
          </pc:sldLayoutMkLst>
        </pc:sldLayoutChg>
        <pc:sldLayoutChg chg="del">
          <pc:chgData name="Santiago Burgos Martínez" userId="2e3a6898-ecd9-4b1b-a86d-bdc7a4a45cc0" providerId="ADAL" clId="{50F14A92-25BE-4F51-964B-BC621DDB8035}" dt="2021-11-19T22:52:28.368" v="3545" actId="47"/>
          <pc:sldLayoutMkLst>
            <pc:docMk/>
            <pc:sldMasterMk cId="0" sldId="2147483678"/>
            <pc:sldLayoutMk cId="0" sldId="2147483676"/>
          </pc:sldLayoutMkLst>
        </pc:sldLayoutChg>
      </pc:sldMasterChg>
      <pc:sldMasterChg chg="del delSldLayout">
        <pc:chgData name="Santiago Burgos Martínez" userId="2e3a6898-ecd9-4b1b-a86d-bdc7a4a45cc0" providerId="ADAL" clId="{50F14A92-25BE-4F51-964B-BC621DDB8035}" dt="2021-11-19T22:52:49.102" v="3547" actId="47"/>
        <pc:sldMasterMkLst>
          <pc:docMk/>
          <pc:sldMasterMk cId="0" sldId="2147483679"/>
        </pc:sldMasterMkLst>
        <pc:sldLayoutChg chg="del">
          <pc:chgData name="Santiago Burgos Martínez" userId="2e3a6898-ecd9-4b1b-a86d-bdc7a4a45cc0" providerId="ADAL" clId="{50F14A92-25BE-4F51-964B-BC621DDB8035}" dt="2021-11-19T22:52:49.102" v="3547" actId="47"/>
          <pc:sldLayoutMkLst>
            <pc:docMk/>
            <pc:sldMasterMk cId="0" sldId="2147483679"/>
            <pc:sldLayoutMk cId="0" sldId="2147483677"/>
          </pc:sldLayoutMkLst>
        </pc:sldLayoutChg>
        <pc:sldLayoutChg chg="del">
          <pc:chgData name="Santiago Burgos Martínez" userId="2e3a6898-ecd9-4b1b-a86d-bdc7a4a45cc0" providerId="ADAL" clId="{50F14A92-25BE-4F51-964B-BC621DDB8035}" dt="2021-11-19T22:52:49.102" v="3547" actId="47"/>
          <pc:sldLayoutMkLst>
            <pc:docMk/>
            <pc:sldMasterMk cId="0" sldId="2147483679"/>
            <pc:sldLayoutMk cId="1304364159" sldId="2147483680"/>
          </pc:sldLayoutMkLst>
        </pc:sldLayoutChg>
        <pc:sldLayoutChg chg="del">
          <pc:chgData name="Santiago Burgos Martínez" userId="2e3a6898-ecd9-4b1b-a86d-bdc7a4a45cc0" providerId="ADAL" clId="{50F14A92-25BE-4F51-964B-BC621DDB8035}" dt="2021-11-19T22:52:49.102" v="3547" actId="47"/>
          <pc:sldLayoutMkLst>
            <pc:docMk/>
            <pc:sldMasterMk cId="0" sldId="2147483679"/>
            <pc:sldLayoutMk cId="3224333200" sldId="2147483681"/>
          </pc:sldLayoutMkLst>
        </pc:sldLayoutChg>
      </pc:sldMasterChg>
    </pc:docChg>
  </pc:docChgLst>
  <pc:docChgLst>
    <pc:chgData name="Sergio Mora Pradilla" userId="S::s_mora@javeriana.edu.co::2e9de274-3f50-4a4d-9a8f-bf5dcc909973" providerId="AD" clId="Web-{4C58E0C3-D3BD-4434-AFDF-A342CB1B3FCA}"/>
    <pc:docChg chg="modSld">
      <pc:chgData name="Sergio Mora Pradilla" userId="S::s_mora@javeriana.edu.co::2e9de274-3f50-4a4d-9a8f-bf5dcc909973" providerId="AD" clId="Web-{4C58E0C3-D3BD-4434-AFDF-A342CB1B3FCA}" dt="2021-11-19T19:19:18.852" v="51" actId="20577"/>
      <pc:docMkLst>
        <pc:docMk/>
      </pc:docMkLst>
      <pc:sldChg chg="modSp">
        <pc:chgData name="Sergio Mora Pradilla" userId="S::s_mora@javeriana.edu.co::2e9de274-3f50-4a4d-9a8f-bf5dcc909973" providerId="AD" clId="Web-{4C58E0C3-D3BD-4434-AFDF-A342CB1B3FCA}" dt="2021-11-19T19:19:18.852" v="51" actId="20577"/>
        <pc:sldMkLst>
          <pc:docMk/>
          <pc:sldMk cId="0" sldId="261"/>
        </pc:sldMkLst>
        <pc:spChg chg="mod">
          <ac:chgData name="Sergio Mora Pradilla" userId="S::s_mora@javeriana.edu.co::2e9de274-3f50-4a4d-9a8f-bf5dcc909973" providerId="AD" clId="Web-{4C58E0C3-D3BD-4434-AFDF-A342CB1B3FCA}" dt="2021-11-19T19:18:43.945" v="32" actId="14100"/>
          <ac:spMkLst>
            <pc:docMk/>
            <pc:sldMk cId="0" sldId="261"/>
            <ac:spMk id="587" creationId="{00000000-0000-0000-0000-000000000000}"/>
          </ac:spMkLst>
        </pc:spChg>
        <pc:spChg chg="mod">
          <ac:chgData name="Sergio Mora Pradilla" userId="S::s_mora@javeriana.edu.co::2e9de274-3f50-4a4d-9a8f-bf5dcc909973" providerId="AD" clId="Web-{4C58E0C3-D3BD-4434-AFDF-A342CB1B3FCA}" dt="2021-11-19T19:18:33.133" v="31" actId="20577"/>
          <ac:spMkLst>
            <pc:docMk/>
            <pc:sldMk cId="0" sldId="261"/>
            <ac:spMk id="588" creationId="{00000000-0000-0000-0000-000000000000}"/>
          </ac:spMkLst>
        </pc:spChg>
        <pc:spChg chg="mod">
          <ac:chgData name="Sergio Mora Pradilla" userId="S::s_mora@javeriana.edu.co::2e9de274-3f50-4a4d-9a8f-bf5dcc909973" providerId="AD" clId="Web-{4C58E0C3-D3BD-4434-AFDF-A342CB1B3FCA}" dt="2021-11-19T19:18:54.508" v="36" actId="20577"/>
          <ac:spMkLst>
            <pc:docMk/>
            <pc:sldMk cId="0" sldId="261"/>
            <ac:spMk id="589" creationId="{00000000-0000-0000-0000-000000000000}"/>
          </ac:spMkLst>
        </pc:spChg>
        <pc:spChg chg="mod">
          <ac:chgData name="Sergio Mora Pradilla" userId="S::s_mora@javeriana.edu.co::2e9de274-3f50-4a4d-9a8f-bf5dcc909973" providerId="AD" clId="Web-{4C58E0C3-D3BD-4434-AFDF-A342CB1B3FCA}" dt="2021-11-19T19:19:18.852" v="51" actId="20577"/>
          <ac:spMkLst>
            <pc:docMk/>
            <pc:sldMk cId="0" sldId="261"/>
            <ac:spMk id="590" creationId="{00000000-0000-0000-0000-000000000000}"/>
          </ac:spMkLst>
        </pc:spChg>
      </pc:sldChg>
    </pc:docChg>
  </pc:docChgLst>
  <pc:docChgLst>
    <pc:chgData name="JUAN DAVID VELASQUEZ RESTREPO" userId="181b6157-f765-4f86-b4a5-0150ccd1cf60" providerId="ADAL" clId="{D05C174E-3766-4546-B6C4-DF292B52F649}"/>
    <pc:docChg chg="undo redo custSel addSld delSld modSld sldOrd">
      <pc:chgData name="JUAN DAVID VELASQUEZ RESTREPO" userId="181b6157-f765-4f86-b4a5-0150ccd1cf60" providerId="ADAL" clId="{D05C174E-3766-4546-B6C4-DF292B52F649}" dt="2021-11-19T22:52:55.405" v="2237" actId="1440"/>
      <pc:docMkLst>
        <pc:docMk/>
      </pc:docMkLst>
      <pc:sldChg chg="modSp mod">
        <pc:chgData name="JUAN DAVID VELASQUEZ RESTREPO" userId="181b6157-f765-4f86-b4a5-0150ccd1cf60" providerId="ADAL" clId="{D05C174E-3766-4546-B6C4-DF292B52F649}" dt="2021-11-19T22:00:14.021" v="450" actId="20577"/>
        <pc:sldMkLst>
          <pc:docMk/>
          <pc:sldMk cId="0" sldId="258"/>
        </pc:sldMkLst>
        <pc:spChg chg="mod">
          <ac:chgData name="JUAN DAVID VELASQUEZ RESTREPO" userId="181b6157-f765-4f86-b4a5-0150ccd1cf60" providerId="ADAL" clId="{D05C174E-3766-4546-B6C4-DF292B52F649}" dt="2021-11-19T22:00:14.021" v="450" actId="20577"/>
          <ac:spMkLst>
            <pc:docMk/>
            <pc:sldMk cId="0" sldId="258"/>
            <ac:spMk id="312" creationId="{00000000-0000-0000-0000-000000000000}"/>
          </ac:spMkLst>
        </pc:spChg>
        <pc:spChg chg="mod">
          <ac:chgData name="JUAN DAVID VELASQUEZ RESTREPO" userId="181b6157-f765-4f86-b4a5-0150ccd1cf60" providerId="ADAL" clId="{D05C174E-3766-4546-B6C4-DF292B52F649}" dt="2021-11-19T21:59:48.430" v="389" actId="20577"/>
          <ac:spMkLst>
            <pc:docMk/>
            <pc:sldMk cId="0" sldId="258"/>
            <ac:spMk id="315" creationId="{00000000-0000-0000-0000-000000000000}"/>
          </ac:spMkLst>
        </pc:spChg>
      </pc:sldChg>
      <pc:sldChg chg="modSp mod">
        <pc:chgData name="JUAN DAVID VELASQUEZ RESTREPO" userId="181b6157-f765-4f86-b4a5-0150ccd1cf60" providerId="ADAL" clId="{D05C174E-3766-4546-B6C4-DF292B52F649}" dt="2021-11-19T21:23:59.815" v="24" actId="20577"/>
        <pc:sldMkLst>
          <pc:docMk/>
          <pc:sldMk cId="0" sldId="262"/>
        </pc:sldMkLst>
        <pc:spChg chg="mod">
          <ac:chgData name="JUAN DAVID VELASQUEZ RESTREPO" userId="181b6157-f765-4f86-b4a5-0150ccd1cf60" providerId="ADAL" clId="{D05C174E-3766-4546-B6C4-DF292B52F649}" dt="2021-11-19T21:23:59.815" v="24" actId="20577"/>
          <ac:spMkLst>
            <pc:docMk/>
            <pc:sldMk cId="0" sldId="262"/>
            <ac:spMk id="597" creationId="{00000000-0000-0000-0000-000000000000}"/>
          </ac:spMkLst>
        </pc:spChg>
      </pc:sldChg>
      <pc:sldChg chg="add">
        <pc:chgData name="JUAN DAVID VELASQUEZ RESTREPO" userId="181b6157-f765-4f86-b4a5-0150ccd1cf60" providerId="ADAL" clId="{D05C174E-3766-4546-B6C4-DF292B52F649}" dt="2021-11-19T21:27:48.456" v="26"/>
        <pc:sldMkLst>
          <pc:docMk/>
          <pc:sldMk cId="2290819053" sldId="264"/>
        </pc:sldMkLst>
      </pc:sldChg>
      <pc:sldChg chg="modSp mod">
        <pc:chgData name="JUAN DAVID VELASQUEZ RESTREPO" userId="181b6157-f765-4f86-b4a5-0150ccd1cf60" providerId="ADAL" clId="{D05C174E-3766-4546-B6C4-DF292B52F649}" dt="2021-11-19T21:28:21.527" v="27" actId="1076"/>
        <pc:sldMkLst>
          <pc:docMk/>
          <pc:sldMk cId="0" sldId="265"/>
        </pc:sldMkLst>
        <pc:grpChg chg="mod">
          <ac:chgData name="JUAN DAVID VELASQUEZ RESTREPO" userId="181b6157-f765-4f86-b4a5-0150ccd1cf60" providerId="ADAL" clId="{D05C174E-3766-4546-B6C4-DF292B52F649}" dt="2021-11-19T21:28:21.527" v="27" actId="1076"/>
          <ac:grpSpMkLst>
            <pc:docMk/>
            <pc:sldMk cId="0" sldId="265"/>
            <ac:grpSpMk id="1110" creationId="{00000000-0000-0000-0000-000000000000}"/>
          </ac:grpSpMkLst>
        </pc:grpChg>
      </pc:sldChg>
      <pc:sldChg chg="del">
        <pc:chgData name="JUAN DAVID VELASQUEZ RESTREPO" userId="181b6157-f765-4f86-b4a5-0150ccd1cf60" providerId="ADAL" clId="{D05C174E-3766-4546-B6C4-DF292B52F649}" dt="2021-11-19T21:27:38.410" v="25" actId="2696"/>
        <pc:sldMkLst>
          <pc:docMk/>
          <pc:sldMk cId="3873411968" sldId="266"/>
        </pc:sldMkLst>
      </pc:sldChg>
      <pc:sldChg chg="delSp modSp del mod">
        <pc:chgData name="JUAN DAVID VELASQUEZ RESTREPO" userId="181b6157-f765-4f86-b4a5-0150ccd1cf60" providerId="ADAL" clId="{D05C174E-3766-4546-B6C4-DF292B52F649}" dt="2021-11-19T22:07:30.784" v="516" actId="47"/>
        <pc:sldMkLst>
          <pc:docMk/>
          <pc:sldMk cId="0" sldId="269"/>
        </pc:sldMkLst>
        <pc:spChg chg="mod">
          <ac:chgData name="JUAN DAVID VELASQUEZ RESTREPO" userId="181b6157-f765-4f86-b4a5-0150ccd1cf60" providerId="ADAL" clId="{D05C174E-3766-4546-B6C4-DF292B52F649}" dt="2021-11-19T22:01:35.694" v="451" actId="1076"/>
          <ac:spMkLst>
            <pc:docMk/>
            <pc:sldMk cId="0" sldId="269"/>
            <ac:spMk id="1312" creationId="{00000000-0000-0000-0000-000000000000}"/>
          </ac:spMkLst>
        </pc:spChg>
        <pc:spChg chg="mod">
          <ac:chgData name="JUAN DAVID VELASQUEZ RESTREPO" userId="181b6157-f765-4f86-b4a5-0150ccd1cf60" providerId="ADAL" clId="{D05C174E-3766-4546-B6C4-DF292B52F649}" dt="2021-11-19T21:56:52.908" v="367" actId="20577"/>
          <ac:spMkLst>
            <pc:docMk/>
            <pc:sldMk cId="0" sldId="269"/>
            <ac:spMk id="1314" creationId="{00000000-0000-0000-0000-000000000000}"/>
          </ac:spMkLst>
        </pc:spChg>
        <pc:grpChg chg="del mod">
          <ac:chgData name="JUAN DAVID VELASQUEZ RESTREPO" userId="181b6157-f765-4f86-b4a5-0150ccd1cf60" providerId="ADAL" clId="{D05C174E-3766-4546-B6C4-DF292B52F649}" dt="2021-11-19T22:04:13.170" v="498" actId="478"/>
          <ac:grpSpMkLst>
            <pc:docMk/>
            <pc:sldMk cId="0" sldId="269"/>
            <ac:grpSpMk id="1315" creationId="{00000000-0000-0000-0000-000000000000}"/>
          </ac:grpSpMkLst>
        </pc:grpChg>
      </pc:sldChg>
      <pc:sldChg chg="addSp delSp modSp add mod">
        <pc:chgData name="JUAN DAVID VELASQUEZ RESTREPO" userId="181b6157-f765-4f86-b4a5-0150ccd1cf60" providerId="ADAL" clId="{D05C174E-3766-4546-B6C4-DF292B52F649}" dt="2021-11-19T21:56:16.997" v="365" actId="14100"/>
        <pc:sldMkLst>
          <pc:docMk/>
          <pc:sldMk cId="3105986301" sldId="270"/>
        </pc:sldMkLst>
        <pc:spChg chg="add del">
          <ac:chgData name="JUAN DAVID VELASQUEZ RESTREPO" userId="181b6157-f765-4f86-b4a5-0150ccd1cf60" providerId="ADAL" clId="{D05C174E-3766-4546-B6C4-DF292B52F649}" dt="2021-11-19T21:54:23.228" v="348" actId="22"/>
          <ac:spMkLst>
            <pc:docMk/>
            <pc:sldMk cId="3105986301" sldId="270"/>
            <ac:spMk id="63" creationId="{B23EE128-3A29-48B3-B1B0-85BA08168737}"/>
          </ac:spMkLst>
        </pc:spChg>
        <pc:spChg chg="mod">
          <ac:chgData name="JUAN DAVID VELASQUEZ RESTREPO" userId="181b6157-f765-4f86-b4a5-0150ccd1cf60" providerId="ADAL" clId="{D05C174E-3766-4546-B6C4-DF292B52F649}" dt="2021-11-19T21:37:11.997" v="88" actId="1076"/>
          <ac:spMkLst>
            <pc:docMk/>
            <pc:sldMk cId="3105986301" sldId="270"/>
            <ac:spMk id="1507" creationId="{00000000-0000-0000-0000-000000000000}"/>
          </ac:spMkLst>
        </pc:spChg>
        <pc:spChg chg="mod">
          <ac:chgData name="JUAN DAVID VELASQUEZ RESTREPO" userId="181b6157-f765-4f86-b4a5-0150ccd1cf60" providerId="ADAL" clId="{D05C174E-3766-4546-B6C4-DF292B52F649}" dt="2021-11-19T21:56:02.670" v="363" actId="1076"/>
          <ac:spMkLst>
            <pc:docMk/>
            <pc:sldMk cId="3105986301" sldId="270"/>
            <ac:spMk id="1512" creationId="{00000000-0000-0000-0000-000000000000}"/>
          </ac:spMkLst>
        </pc:spChg>
        <pc:spChg chg="mod">
          <ac:chgData name="JUAN DAVID VELASQUEZ RESTREPO" userId="181b6157-f765-4f86-b4a5-0150ccd1cf60" providerId="ADAL" clId="{D05C174E-3766-4546-B6C4-DF292B52F649}" dt="2021-11-19T21:56:02.670" v="363" actId="1076"/>
          <ac:spMkLst>
            <pc:docMk/>
            <pc:sldMk cId="3105986301" sldId="270"/>
            <ac:spMk id="1513" creationId="{00000000-0000-0000-0000-000000000000}"/>
          </ac:spMkLst>
        </pc:spChg>
        <pc:spChg chg="del">
          <ac:chgData name="JUAN DAVID VELASQUEZ RESTREPO" userId="181b6157-f765-4f86-b4a5-0150ccd1cf60" providerId="ADAL" clId="{D05C174E-3766-4546-B6C4-DF292B52F649}" dt="2021-11-19T21:53:34.103" v="335" actId="478"/>
          <ac:spMkLst>
            <pc:docMk/>
            <pc:sldMk cId="3105986301" sldId="270"/>
            <ac:spMk id="1514" creationId="{00000000-0000-0000-0000-000000000000}"/>
          </ac:spMkLst>
        </pc:spChg>
        <pc:spChg chg="del">
          <ac:chgData name="JUAN DAVID VELASQUEZ RESTREPO" userId="181b6157-f765-4f86-b4a5-0150ccd1cf60" providerId="ADAL" clId="{D05C174E-3766-4546-B6C4-DF292B52F649}" dt="2021-11-19T21:53:35.393" v="336" actId="478"/>
          <ac:spMkLst>
            <pc:docMk/>
            <pc:sldMk cId="3105986301" sldId="270"/>
            <ac:spMk id="1517" creationId="{00000000-0000-0000-0000-000000000000}"/>
          </ac:spMkLst>
        </pc:spChg>
        <pc:spChg chg="mod">
          <ac:chgData name="JUAN DAVID VELASQUEZ RESTREPO" userId="181b6157-f765-4f86-b4a5-0150ccd1cf60" providerId="ADAL" clId="{D05C174E-3766-4546-B6C4-DF292B52F649}" dt="2021-11-19T21:44:30.951" v="332" actId="207"/>
          <ac:spMkLst>
            <pc:docMk/>
            <pc:sldMk cId="3105986301" sldId="270"/>
            <ac:spMk id="1521" creationId="{00000000-0000-0000-0000-000000000000}"/>
          </ac:spMkLst>
        </pc:spChg>
        <pc:spChg chg="mod">
          <ac:chgData name="JUAN DAVID VELASQUEZ RESTREPO" userId="181b6157-f765-4f86-b4a5-0150ccd1cf60" providerId="ADAL" clId="{D05C174E-3766-4546-B6C4-DF292B52F649}" dt="2021-11-19T21:56:02.670" v="363" actId="1076"/>
          <ac:spMkLst>
            <pc:docMk/>
            <pc:sldMk cId="3105986301" sldId="270"/>
            <ac:spMk id="1522" creationId="{00000000-0000-0000-0000-000000000000}"/>
          </ac:spMkLst>
        </pc:spChg>
        <pc:spChg chg="del mod">
          <ac:chgData name="JUAN DAVID VELASQUEZ RESTREPO" userId="181b6157-f765-4f86-b4a5-0150ccd1cf60" providerId="ADAL" clId="{D05C174E-3766-4546-B6C4-DF292B52F649}" dt="2021-11-19T21:55:54.562" v="362" actId="478"/>
          <ac:spMkLst>
            <pc:docMk/>
            <pc:sldMk cId="3105986301" sldId="270"/>
            <ac:spMk id="1523" creationId="{00000000-0000-0000-0000-000000000000}"/>
          </ac:spMkLst>
        </pc:spChg>
        <pc:spChg chg="del">
          <ac:chgData name="JUAN DAVID VELASQUEZ RESTREPO" userId="181b6157-f765-4f86-b4a5-0150ccd1cf60" providerId="ADAL" clId="{D05C174E-3766-4546-B6C4-DF292B52F649}" dt="2021-11-19T21:53:32.629" v="333" actId="478"/>
          <ac:spMkLst>
            <pc:docMk/>
            <pc:sldMk cId="3105986301" sldId="270"/>
            <ac:spMk id="1565" creationId="{00000000-0000-0000-0000-000000000000}"/>
          </ac:spMkLst>
        </pc:spChg>
        <pc:grpChg chg="mod">
          <ac:chgData name="JUAN DAVID VELASQUEZ RESTREPO" userId="181b6157-f765-4f86-b4a5-0150ccd1cf60" providerId="ADAL" clId="{D05C174E-3766-4546-B6C4-DF292B52F649}" dt="2021-11-19T21:56:02.670" v="363" actId="1076"/>
          <ac:grpSpMkLst>
            <pc:docMk/>
            <pc:sldMk cId="3105986301" sldId="270"/>
            <ac:grpSpMk id="1508" creationId="{00000000-0000-0000-0000-000000000000}"/>
          </ac:grpSpMkLst>
        </pc:grpChg>
        <pc:grpChg chg="del">
          <ac:chgData name="JUAN DAVID VELASQUEZ RESTREPO" userId="181b6157-f765-4f86-b4a5-0150ccd1cf60" providerId="ADAL" clId="{D05C174E-3766-4546-B6C4-DF292B52F649}" dt="2021-11-19T21:53:35.986" v="337" actId="478"/>
          <ac:grpSpMkLst>
            <pc:docMk/>
            <pc:sldMk cId="3105986301" sldId="270"/>
            <ac:grpSpMk id="1515" creationId="{00000000-0000-0000-0000-000000000000}"/>
          </ac:grpSpMkLst>
        </pc:grpChg>
        <pc:grpChg chg="mod">
          <ac:chgData name="JUAN DAVID VELASQUEZ RESTREPO" userId="181b6157-f765-4f86-b4a5-0150ccd1cf60" providerId="ADAL" clId="{D05C174E-3766-4546-B6C4-DF292B52F649}" dt="2021-11-19T21:56:02.670" v="363" actId="1076"/>
          <ac:grpSpMkLst>
            <pc:docMk/>
            <pc:sldMk cId="3105986301" sldId="270"/>
            <ac:grpSpMk id="1519" creationId="{00000000-0000-0000-0000-000000000000}"/>
          </ac:grpSpMkLst>
        </pc:grpChg>
        <pc:grpChg chg="del mod">
          <ac:chgData name="JUAN DAVID VELASQUEZ RESTREPO" userId="181b6157-f765-4f86-b4a5-0150ccd1cf60" providerId="ADAL" clId="{D05C174E-3766-4546-B6C4-DF292B52F649}" dt="2021-11-19T21:55:50.003" v="361" actId="478"/>
          <ac:grpSpMkLst>
            <pc:docMk/>
            <pc:sldMk cId="3105986301" sldId="270"/>
            <ac:grpSpMk id="1524" creationId="{00000000-0000-0000-0000-000000000000}"/>
          </ac:grpSpMkLst>
        </pc:grpChg>
        <pc:picChg chg="add del mod">
          <ac:chgData name="JUAN DAVID VELASQUEZ RESTREPO" userId="181b6157-f765-4f86-b4a5-0150ccd1cf60" providerId="ADAL" clId="{D05C174E-3766-4546-B6C4-DF292B52F649}" dt="2021-11-19T21:54:21.101" v="346" actId="478"/>
          <ac:picMkLst>
            <pc:docMk/>
            <pc:sldMk cId="3105986301" sldId="270"/>
            <ac:picMk id="1026" creationId="{46EE3F42-DD7A-4D2A-B3EB-AC261104A76C}"/>
          </ac:picMkLst>
        </pc:picChg>
        <pc:picChg chg="add del mod">
          <ac:chgData name="JUAN DAVID VELASQUEZ RESTREPO" userId="181b6157-f765-4f86-b4a5-0150ccd1cf60" providerId="ADAL" clId="{D05C174E-3766-4546-B6C4-DF292B52F649}" dt="2021-11-19T21:55:31.625" v="352" actId="478"/>
          <ac:picMkLst>
            <pc:docMk/>
            <pc:sldMk cId="3105986301" sldId="270"/>
            <ac:picMk id="1028" creationId="{B8C4B9C5-C1B3-482D-B5EA-CCEE8121FAF0}"/>
          </ac:picMkLst>
        </pc:picChg>
        <pc:picChg chg="add mod">
          <ac:chgData name="JUAN DAVID VELASQUEZ RESTREPO" userId="181b6157-f765-4f86-b4a5-0150ccd1cf60" providerId="ADAL" clId="{D05C174E-3766-4546-B6C4-DF292B52F649}" dt="2021-11-19T21:56:16.997" v="365" actId="14100"/>
          <ac:picMkLst>
            <pc:docMk/>
            <pc:sldMk cId="3105986301" sldId="270"/>
            <ac:picMk id="1030" creationId="{CE210C40-FAF7-4512-B253-44F33CC134E2}"/>
          </ac:picMkLst>
        </pc:picChg>
        <pc:picChg chg="del">
          <ac:chgData name="JUAN DAVID VELASQUEZ RESTREPO" userId="181b6157-f765-4f86-b4a5-0150ccd1cf60" providerId="ADAL" clId="{D05C174E-3766-4546-B6C4-DF292B52F649}" dt="2021-11-19T21:53:33.224" v="334" actId="478"/>
          <ac:picMkLst>
            <pc:docMk/>
            <pc:sldMk cId="3105986301" sldId="270"/>
            <ac:picMk id="1511" creationId="{00000000-0000-0000-0000-000000000000}"/>
          </ac:picMkLst>
        </pc:picChg>
      </pc:sldChg>
      <pc:sldChg chg="new del">
        <pc:chgData name="JUAN DAVID VELASQUEZ RESTREPO" userId="181b6157-f765-4f86-b4a5-0150ccd1cf60" providerId="ADAL" clId="{D05C174E-3766-4546-B6C4-DF292B52F649}" dt="2021-11-19T21:36:50.569" v="31" actId="47"/>
        <pc:sldMkLst>
          <pc:docMk/>
          <pc:sldMk cId="1715938159" sldId="309"/>
        </pc:sldMkLst>
      </pc:sldChg>
      <pc:sldChg chg="delSp modSp add mod ord">
        <pc:chgData name="JUAN DAVID VELASQUEZ RESTREPO" userId="181b6157-f765-4f86-b4a5-0150ccd1cf60" providerId="ADAL" clId="{D05C174E-3766-4546-B6C4-DF292B52F649}" dt="2021-11-19T22:11:38" v="583" actId="20577"/>
        <pc:sldMkLst>
          <pc:docMk/>
          <pc:sldMk cId="4062108235" sldId="311"/>
        </pc:sldMkLst>
        <pc:spChg chg="del mod">
          <ac:chgData name="JUAN DAVID VELASQUEZ RESTREPO" userId="181b6157-f765-4f86-b4a5-0150ccd1cf60" providerId="ADAL" clId="{D05C174E-3766-4546-B6C4-DF292B52F649}" dt="2021-11-19T22:02:56.348" v="497" actId="478"/>
          <ac:spMkLst>
            <pc:docMk/>
            <pc:sldMk cId="4062108235" sldId="311"/>
            <ac:spMk id="195" creationId="{10E508E2-CD17-4FCB-B219-7770FF519763}"/>
          </ac:spMkLst>
        </pc:spChg>
        <pc:spChg chg="mod">
          <ac:chgData name="JUAN DAVID VELASQUEZ RESTREPO" userId="181b6157-f765-4f86-b4a5-0150ccd1cf60" providerId="ADAL" clId="{D05C174E-3766-4546-B6C4-DF292B52F649}" dt="2021-11-19T22:11:38" v="583" actId="20577"/>
          <ac:spMkLst>
            <pc:docMk/>
            <pc:sldMk cId="4062108235" sldId="311"/>
            <ac:spMk id="1312" creationId="{00000000-0000-0000-0000-000000000000}"/>
          </ac:spMkLst>
        </pc:spChg>
        <pc:spChg chg="mod">
          <ac:chgData name="JUAN DAVID VELASQUEZ RESTREPO" userId="181b6157-f765-4f86-b4a5-0150ccd1cf60" providerId="ADAL" clId="{D05C174E-3766-4546-B6C4-DF292B52F649}" dt="2021-11-19T22:02:48.294" v="494" actId="1076"/>
          <ac:spMkLst>
            <pc:docMk/>
            <pc:sldMk cId="4062108235" sldId="311"/>
            <ac:spMk id="1314" creationId="{00000000-0000-0000-0000-000000000000}"/>
          </ac:spMkLst>
        </pc:spChg>
        <pc:grpChg chg="mod">
          <ac:chgData name="JUAN DAVID VELASQUEZ RESTREPO" userId="181b6157-f765-4f86-b4a5-0150ccd1cf60" providerId="ADAL" clId="{D05C174E-3766-4546-B6C4-DF292B52F649}" dt="2021-11-19T22:08:23.641" v="523" actId="1076"/>
          <ac:grpSpMkLst>
            <pc:docMk/>
            <pc:sldMk cId="4062108235" sldId="311"/>
            <ac:grpSpMk id="1315" creationId="{00000000-0000-0000-0000-000000000000}"/>
          </ac:grpSpMkLst>
        </pc:grpChg>
      </pc:sldChg>
      <pc:sldChg chg="addSp delSp modSp add mod">
        <pc:chgData name="JUAN DAVID VELASQUEZ RESTREPO" userId="181b6157-f765-4f86-b4a5-0150ccd1cf60" providerId="ADAL" clId="{D05C174E-3766-4546-B6C4-DF292B52F649}" dt="2021-11-19T22:07:19.581" v="515" actId="403"/>
        <pc:sldMkLst>
          <pc:docMk/>
          <pc:sldMk cId="516989236" sldId="312"/>
        </pc:sldMkLst>
        <pc:spChg chg="mod">
          <ac:chgData name="JUAN DAVID VELASQUEZ RESTREPO" userId="181b6157-f765-4f86-b4a5-0150ccd1cf60" providerId="ADAL" clId="{D05C174E-3766-4546-B6C4-DF292B52F649}" dt="2021-11-19T22:07:19.581" v="515" actId="403"/>
          <ac:spMkLst>
            <pc:docMk/>
            <pc:sldMk cId="516989236" sldId="312"/>
            <ac:spMk id="195" creationId="{10E508E2-CD17-4FCB-B219-7770FF519763}"/>
          </ac:spMkLst>
        </pc:spChg>
        <pc:grpChg chg="del">
          <ac:chgData name="JUAN DAVID VELASQUEZ RESTREPO" userId="181b6157-f765-4f86-b4a5-0150ccd1cf60" providerId="ADAL" clId="{D05C174E-3766-4546-B6C4-DF292B52F649}" dt="2021-11-19T22:04:16.049" v="500" actId="478"/>
          <ac:grpSpMkLst>
            <pc:docMk/>
            <pc:sldMk cId="516989236" sldId="312"/>
            <ac:grpSpMk id="1315" creationId="{00000000-0000-0000-0000-000000000000}"/>
          </ac:grpSpMkLst>
        </pc:grpChg>
        <pc:picChg chg="add mod">
          <ac:chgData name="JUAN DAVID VELASQUEZ RESTREPO" userId="181b6157-f765-4f86-b4a5-0150ccd1cf60" providerId="ADAL" clId="{D05C174E-3766-4546-B6C4-DF292B52F649}" dt="2021-11-19T22:07:02.301" v="510" actId="1076"/>
          <ac:picMkLst>
            <pc:docMk/>
            <pc:sldMk cId="516989236" sldId="312"/>
            <ac:picMk id="3" creationId="{B54F2781-B68B-4396-8FA0-6E7423D74263}"/>
          </ac:picMkLst>
        </pc:picChg>
      </pc:sldChg>
      <pc:sldChg chg="addSp modSp add mod">
        <pc:chgData name="JUAN DAVID VELASQUEZ RESTREPO" userId="181b6157-f765-4f86-b4a5-0150ccd1cf60" providerId="ADAL" clId="{D05C174E-3766-4546-B6C4-DF292B52F649}" dt="2021-11-19T22:23:11.296" v="1373" actId="14100"/>
        <pc:sldMkLst>
          <pc:docMk/>
          <pc:sldMk cId="2710138117" sldId="314"/>
        </pc:sldMkLst>
        <pc:spChg chg="add">
          <ac:chgData name="JUAN DAVID VELASQUEZ RESTREPO" userId="181b6157-f765-4f86-b4a5-0150ccd1cf60" providerId="ADAL" clId="{D05C174E-3766-4546-B6C4-DF292B52F649}" dt="2021-11-19T22:22:36.900" v="1356" actId="11529"/>
          <ac:spMkLst>
            <pc:docMk/>
            <pc:sldMk cId="2710138117" sldId="314"/>
            <ac:spMk id="2" creationId="{1C4F83F2-8D53-43D5-B28C-2399021B7DF4}"/>
          </ac:spMkLst>
        </pc:spChg>
        <pc:spChg chg="add mod">
          <ac:chgData name="JUAN DAVID VELASQUEZ RESTREPO" userId="181b6157-f765-4f86-b4a5-0150ccd1cf60" providerId="ADAL" clId="{D05C174E-3766-4546-B6C4-DF292B52F649}" dt="2021-11-19T22:23:11.296" v="1373" actId="14100"/>
          <ac:spMkLst>
            <pc:docMk/>
            <pc:sldMk cId="2710138117" sldId="314"/>
            <ac:spMk id="3" creationId="{F4575F88-8597-4FD8-98C4-1E6A51FFC888}"/>
          </ac:spMkLst>
        </pc:spChg>
        <pc:spChg chg="mod">
          <ac:chgData name="JUAN DAVID VELASQUEZ RESTREPO" userId="181b6157-f765-4f86-b4a5-0150ccd1cf60" providerId="ADAL" clId="{D05C174E-3766-4546-B6C4-DF292B52F649}" dt="2021-11-19T22:22:17.542" v="1351" actId="1076"/>
          <ac:spMkLst>
            <pc:docMk/>
            <pc:sldMk cId="2710138117" sldId="314"/>
            <ac:spMk id="1269" creationId="{00000000-0000-0000-0000-000000000000}"/>
          </ac:spMkLst>
        </pc:spChg>
        <pc:spChg chg="mod">
          <ac:chgData name="JUAN DAVID VELASQUEZ RESTREPO" userId="181b6157-f765-4f86-b4a5-0150ccd1cf60" providerId="ADAL" clId="{D05C174E-3766-4546-B6C4-DF292B52F649}" dt="2021-11-19T22:14:04.666" v="657" actId="20577"/>
          <ac:spMkLst>
            <pc:docMk/>
            <pc:sldMk cId="2710138117" sldId="314"/>
            <ac:spMk id="1270" creationId="{00000000-0000-0000-0000-000000000000}"/>
          </ac:spMkLst>
        </pc:spChg>
        <pc:spChg chg="mod">
          <ac:chgData name="JUAN DAVID VELASQUEZ RESTREPO" userId="181b6157-f765-4f86-b4a5-0150ccd1cf60" providerId="ADAL" clId="{D05C174E-3766-4546-B6C4-DF292B52F649}" dt="2021-11-19T22:20:53.927" v="1182" actId="14100"/>
          <ac:spMkLst>
            <pc:docMk/>
            <pc:sldMk cId="2710138117" sldId="314"/>
            <ac:spMk id="1271" creationId="{00000000-0000-0000-0000-000000000000}"/>
          </ac:spMkLst>
        </pc:spChg>
        <pc:spChg chg="mod">
          <ac:chgData name="JUAN DAVID VELASQUEZ RESTREPO" userId="181b6157-f765-4f86-b4a5-0150ccd1cf60" providerId="ADAL" clId="{D05C174E-3766-4546-B6C4-DF292B52F649}" dt="2021-11-19T22:17:34.832" v="951" actId="20577"/>
          <ac:spMkLst>
            <pc:docMk/>
            <pc:sldMk cId="2710138117" sldId="314"/>
            <ac:spMk id="1272" creationId="{00000000-0000-0000-0000-000000000000}"/>
          </ac:spMkLst>
        </pc:spChg>
        <pc:spChg chg="mod">
          <ac:chgData name="JUAN DAVID VELASQUEZ RESTREPO" userId="181b6157-f765-4f86-b4a5-0150ccd1cf60" providerId="ADAL" clId="{D05C174E-3766-4546-B6C4-DF292B52F649}" dt="2021-11-19T22:23:05.577" v="1372" actId="20577"/>
          <ac:spMkLst>
            <pc:docMk/>
            <pc:sldMk cId="2710138117" sldId="314"/>
            <ac:spMk id="1273" creationId="{00000000-0000-0000-0000-000000000000}"/>
          </ac:spMkLst>
        </pc:spChg>
        <pc:spChg chg="mod">
          <ac:chgData name="JUAN DAVID VELASQUEZ RESTREPO" userId="181b6157-f765-4f86-b4a5-0150ccd1cf60" providerId="ADAL" clId="{D05C174E-3766-4546-B6C4-DF292B52F649}" dt="2021-11-19T22:12:52.519" v="637" actId="1076"/>
          <ac:spMkLst>
            <pc:docMk/>
            <pc:sldMk cId="2710138117" sldId="314"/>
            <ac:spMk id="1274" creationId="{00000000-0000-0000-0000-000000000000}"/>
          </ac:spMkLst>
        </pc:spChg>
        <pc:spChg chg="mod">
          <ac:chgData name="JUAN DAVID VELASQUEZ RESTREPO" userId="181b6157-f765-4f86-b4a5-0150ccd1cf60" providerId="ADAL" clId="{D05C174E-3766-4546-B6C4-DF292B52F649}" dt="2021-11-19T22:22:17.542" v="1351" actId="1076"/>
          <ac:spMkLst>
            <pc:docMk/>
            <pc:sldMk cId="2710138117" sldId="314"/>
            <ac:spMk id="1275" creationId="{00000000-0000-0000-0000-000000000000}"/>
          </ac:spMkLst>
        </pc:spChg>
        <pc:grpChg chg="mod">
          <ac:chgData name="JUAN DAVID VELASQUEZ RESTREPO" userId="181b6157-f765-4f86-b4a5-0150ccd1cf60" providerId="ADAL" clId="{D05C174E-3766-4546-B6C4-DF292B52F649}" dt="2021-11-19T22:12:52.519" v="637" actId="1076"/>
          <ac:grpSpMkLst>
            <pc:docMk/>
            <pc:sldMk cId="2710138117" sldId="314"/>
            <ac:grpSpMk id="1284" creationId="{00000000-0000-0000-0000-000000000000}"/>
          </ac:grpSpMkLst>
        </pc:grpChg>
        <pc:grpChg chg="mod">
          <ac:chgData name="JUAN DAVID VELASQUEZ RESTREPO" userId="181b6157-f765-4f86-b4a5-0150ccd1cf60" providerId="ADAL" clId="{D05C174E-3766-4546-B6C4-DF292B52F649}" dt="2021-11-19T22:22:17.542" v="1351" actId="1076"/>
          <ac:grpSpMkLst>
            <pc:docMk/>
            <pc:sldMk cId="2710138117" sldId="314"/>
            <ac:grpSpMk id="1300" creationId="{00000000-0000-0000-0000-000000000000}"/>
          </ac:grpSpMkLst>
        </pc:grpChg>
      </pc:sldChg>
      <pc:sldChg chg="modSp mod">
        <pc:chgData name="JUAN DAVID VELASQUEZ RESTREPO" userId="181b6157-f765-4f86-b4a5-0150ccd1cf60" providerId="ADAL" clId="{D05C174E-3766-4546-B6C4-DF292B52F649}" dt="2021-11-19T22:49:07.216" v="2228" actId="20577"/>
        <pc:sldMkLst>
          <pc:docMk/>
          <pc:sldMk cId="4100165326" sldId="315"/>
        </pc:sldMkLst>
        <pc:spChg chg="mod">
          <ac:chgData name="JUAN DAVID VELASQUEZ RESTREPO" userId="181b6157-f765-4f86-b4a5-0150ccd1cf60" providerId="ADAL" clId="{D05C174E-3766-4546-B6C4-DF292B52F649}" dt="2021-11-19T22:49:07.216" v="2228" actId="20577"/>
          <ac:spMkLst>
            <pc:docMk/>
            <pc:sldMk cId="4100165326" sldId="315"/>
            <ac:spMk id="49" creationId="{519AFB72-7790-4EF5-8102-ACEDE25439AD}"/>
          </ac:spMkLst>
        </pc:spChg>
        <pc:spChg chg="mod">
          <ac:chgData name="JUAN DAVID VELASQUEZ RESTREPO" userId="181b6157-f765-4f86-b4a5-0150ccd1cf60" providerId="ADAL" clId="{D05C174E-3766-4546-B6C4-DF292B52F649}" dt="2021-11-19T22:48:46.973" v="2218" actId="313"/>
          <ac:spMkLst>
            <pc:docMk/>
            <pc:sldMk cId="4100165326" sldId="315"/>
            <ac:spMk id="50" creationId="{77C95AEB-42D0-49BF-A0DD-07E7E4212112}"/>
          </ac:spMkLst>
        </pc:spChg>
        <pc:spChg chg="mod">
          <ac:chgData name="JUAN DAVID VELASQUEZ RESTREPO" userId="181b6157-f765-4f86-b4a5-0150ccd1cf60" providerId="ADAL" clId="{D05C174E-3766-4546-B6C4-DF292B52F649}" dt="2021-11-19T22:49:00.900" v="2224" actId="20577"/>
          <ac:spMkLst>
            <pc:docMk/>
            <pc:sldMk cId="4100165326" sldId="315"/>
            <ac:spMk id="51" creationId="{FF100118-63CD-47E6-9CEC-D6A9469500E9}"/>
          </ac:spMkLst>
        </pc:spChg>
      </pc:sldChg>
      <pc:sldChg chg="addSp delSp modSp new mod">
        <pc:chgData name="JUAN DAVID VELASQUEZ RESTREPO" userId="181b6157-f765-4f86-b4a5-0150ccd1cf60" providerId="ADAL" clId="{D05C174E-3766-4546-B6C4-DF292B52F649}" dt="2021-11-19T22:31:37.423" v="1464" actId="1076"/>
        <pc:sldMkLst>
          <pc:docMk/>
          <pc:sldMk cId="3402866658" sldId="316"/>
        </pc:sldMkLst>
        <pc:spChg chg="mod">
          <ac:chgData name="JUAN DAVID VELASQUEZ RESTREPO" userId="181b6157-f765-4f86-b4a5-0150ccd1cf60" providerId="ADAL" clId="{D05C174E-3766-4546-B6C4-DF292B52F649}" dt="2021-11-19T22:31:37.423" v="1464" actId="1076"/>
          <ac:spMkLst>
            <pc:docMk/>
            <pc:sldMk cId="3402866658" sldId="316"/>
            <ac:spMk id="2" creationId="{E13A4E1B-4148-49DD-BF06-7238945AD611}"/>
          </ac:spMkLst>
        </pc:spChg>
        <pc:spChg chg="del">
          <ac:chgData name="JUAN DAVID VELASQUEZ RESTREPO" userId="181b6157-f765-4f86-b4a5-0150ccd1cf60" providerId="ADAL" clId="{D05C174E-3766-4546-B6C4-DF292B52F649}" dt="2021-11-19T22:23:46.893" v="1401" actId="478"/>
          <ac:spMkLst>
            <pc:docMk/>
            <pc:sldMk cId="3402866658" sldId="316"/>
            <ac:spMk id="3" creationId="{034FC842-169C-401F-A815-96FBC31EE242}"/>
          </ac:spMkLst>
        </pc:spChg>
        <pc:spChg chg="del">
          <ac:chgData name="JUAN DAVID VELASQUEZ RESTREPO" userId="181b6157-f765-4f86-b4a5-0150ccd1cf60" providerId="ADAL" clId="{D05C174E-3766-4546-B6C4-DF292B52F649}" dt="2021-11-19T22:23:46.893" v="1401" actId="478"/>
          <ac:spMkLst>
            <pc:docMk/>
            <pc:sldMk cId="3402866658" sldId="316"/>
            <ac:spMk id="4" creationId="{1058D8B3-AEC0-417C-826E-31926B8582C4}"/>
          </ac:spMkLst>
        </pc:spChg>
        <pc:spChg chg="del">
          <ac:chgData name="JUAN DAVID VELASQUEZ RESTREPO" userId="181b6157-f765-4f86-b4a5-0150ccd1cf60" providerId="ADAL" clId="{D05C174E-3766-4546-B6C4-DF292B52F649}" dt="2021-11-19T22:23:46.893" v="1401" actId="478"/>
          <ac:spMkLst>
            <pc:docMk/>
            <pc:sldMk cId="3402866658" sldId="316"/>
            <ac:spMk id="5" creationId="{B59B9BDE-6681-4270-A952-63D453A031CC}"/>
          </ac:spMkLst>
        </pc:spChg>
        <pc:spChg chg="del">
          <ac:chgData name="JUAN DAVID VELASQUEZ RESTREPO" userId="181b6157-f765-4f86-b4a5-0150ccd1cf60" providerId="ADAL" clId="{D05C174E-3766-4546-B6C4-DF292B52F649}" dt="2021-11-19T22:23:46.893" v="1401" actId="478"/>
          <ac:spMkLst>
            <pc:docMk/>
            <pc:sldMk cId="3402866658" sldId="316"/>
            <ac:spMk id="6" creationId="{47DB2E7D-652E-4090-BF85-F11521686E9D}"/>
          </ac:spMkLst>
        </pc:spChg>
        <pc:spChg chg="del">
          <ac:chgData name="JUAN DAVID VELASQUEZ RESTREPO" userId="181b6157-f765-4f86-b4a5-0150ccd1cf60" providerId="ADAL" clId="{D05C174E-3766-4546-B6C4-DF292B52F649}" dt="2021-11-19T22:23:48.374" v="1402" actId="478"/>
          <ac:spMkLst>
            <pc:docMk/>
            <pc:sldMk cId="3402866658" sldId="316"/>
            <ac:spMk id="7" creationId="{7893CB6E-CC4A-4648-9398-9D3303C0CD95}"/>
          </ac:spMkLst>
        </pc:spChg>
        <pc:spChg chg="del">
          <ac:chgData name="JUAN DAVID VELASQUEZ RESTREPO" userId="181b6157-f765-4f86-b4a5-0150ccd1cf60" providerId="ADAL" clId="{D05C174E-3766-4546-B6C4-DF292B52F649}" dt="2021-11-19T22:23:48.374" v="1402" actId="478"/>
          <ac:spMkLst>
            <pc:docMk/>
            <pc:sldMk cId="3402866658" sldId="316"/>
            <ac:spMk id="8" creationId="{929FCAEE-00DA-4C8D-963F-A30975C35195}"/>
          </ac:spMkLst>
        </pc:spChg>
        <pc:picChg chg="add mod">
          <ac:chgData name="JUAN DAVID VELASQUEZ RESTREPO" userId="181b6157-f765-4f86-b4a5-0150ccd1cf60" providerId="ADAL" clId="{D05C174E-3766-4546-B6C4-DF292B52F649}" dt="2021-11-19T22:30:45.591" v="1452" actId="1076"/>
          <ac:picMkLst>
            <pc:docMk/>
            <pc:sldMk cId="3402866658" sldId="316"/>
            <ac:picMk id="10" creationId="{7652C098-2EBD-449B-88AC-60C7FBAEABDA}"/>
          </ac:picMkLst>
        </pc:picChg>
        <pc:picChg chg="add mod">
          <ac:chgData name="JUAN DAVID VELASQUEZ RESTREPO" userId="181b6157-f765-4f86-b4a5-0150ccd1cf60" providerId="ADAL" clId="{D05C174E-3766-4546-B6C4-DF292B52F649}" dt="2021-11-19T22:30:48.007" v="1453" actId="1076"/>
          <ac:picMkLst>
            <pc:docMk/>
            <pc:sldMk cId="3402866658" sldId="316"/>
            <ac:picMk id="12" creationId="{29A51740-2FB5-4FF2-A23B-31BB7BDAA8E3}"/>
          </ac:picMkLst>
        </pc:picChg>
        <pc:picChg chg="add mod">
          <ac:chgData name="JUAN DAVID VELASQUEZ RESTREPO" userId="181b6157-f765-4f86-b4a5-0150ccd1cf60" providerId="ADAL" clId="{D05C174E-3766-4546-B6C4-DF292B52F649}" dt="2021-11-19T22:30:49.839" v="1454" actId="1076"/>
          <ac:picMkLst>
            <pc:docMk/>
            <pc:sldMk cId="3402866658" sldId="316"/>
            <ac:picMk id="14" creationId="{B9B5EC85-84A9-4E37-A508-2BE642AB8E33}"/>
          </ac:picMkLst>
        </pc:picChg>
      </pc:sldChg>
      <pc:sldChg chg="addSp delSp modSp mod">
        <pc:chgData name="JUAN DAVID VELASQUEZ RESTREPO" userId="181b6157-f765-4f86-b4a5-0150ccd1cf60" providerId="ADAL" clId="{D05C174E-3766-4546-B6C4-DF292B52F649}" dt="2021-11-19T22:52:55.405" v="2237" actId="1440"/>
        <pc:sldMkLst>
          <pc:docMk/>
          <pc:sldMk cId="1874904148" sldId="317"/>
        </pc:sldMkLst>
        <pc:spChg chg="add mod">
          <ac:chgData name="JUAN DAVID VELASQUEZ RESTREPO" userId="181b6157-f765-4f86-b4a5-0150ccd1cf60" providerId="ADAL" clId="{D05C174E-3766-4546-B6C4-DF292B52F649}" dt="2021-11-19T22:45:32.865" v="1963" actId="196"/>
          <ac:spMkLst>
            <pc:docMk/>
            <pc:sldMk cId="1874904148" sldId="317"/>
            <ac:spMk id="8" creationId="{6419CBBA-C556-44AE-A13F-EC6DE4C94B41}"/>
          </ac:spMkLst>
        </pc:spChg>
        <pc:spChg chg="add mod">
          <ac:chgData name="JUAN DAVID VELASQUEZ RESTREPO" userId="181b6157-f765-4f86-b4a5-0150ccd1cf60" providerId="ADAL" clId="{D05C174E-3766-4546-B6C4-DF292B52F649}" dt="2021-11-19T22:47:33.919" v="2213" actId="20577"/>
          <ac:spMkLst>
            <pc:docMk/>
            <pc:sldMk cId="1874904148" sldId="317"/>
            <ac:spMk id="14" creationId="{DA048DC2-6DD1-4CC1-B55D-440CEBFDC850}"/>
          </ac:spMkLst>
        </pc:spChg>
        <pc:spChg chg="mod">
          <ac:chgData name="JUAN DAVID VELASQUEZ RESTREPO" userId="181b6157-f765-4f86-b4a5-0150ccd1cf60" providerId="ADAL" clId="{D05C174E-3766-4546-B6C4-DF292B52F649}" dt="2021-11-19T22:38:23.295" v="1637" actId="1076"/>
          <ac:spMkLst>
            <pc:docMk/>
            <pc:sldMk cId="1874904148" sldId="317"/>
            <ac:spMk id="49" creationId="{519AFB72-7790-4EF5-8102-ACEDE25439AD}"/>
          </ac:spMkLst>
        </pc:spChg>
        <pc:spChg chg="mod">
          <ac:chgData name="JUAN DAVID VELASQUEZ RESTREPO" userId="181b6157-f765-4f86-b4a5-0150ccd1cf60" providerId="ADAL" clId="{D05C174E-3766-4546-B6C4-DF292B52F649}" dt="2021-11-19T22:42:24.184" v="1956" actId="27107"/>
          <ac:spMkLst>
            <pc:docMk/>
            <pc:sldMk cId="1874904148" sldId="317"/>
            <ac:spMk id="50" creationId="{77C95AEB-42D0-49BF-A0DD-07E7E4212112}"/>
          </ac:spMkLst>
        </pc:spChg>
        <pc:spChg chg="mod">
          <ac:chgData name="JUAN DAVID VELASQUEZ RESTREPO" userId="181b6157-f765-4f86-b4a5-0150ccd1cf60" providerId="ADAL" clId="{D05C174E-3766-4546-B6C4-DF292B52F649}" dt="2021-11-19T22:40:36.989" v="1658" actId="1076"/>
          <ac:spMkLst>
            <pc:docMk/>
            <pc:sldMk cId="1874904148" sldId="317"/>
            <ac:spMk id="51" creationId="{FF100118-63CD-47E6-9CEC-D6A9469500E9}"/>
          </ac:spMkLst>
        </pc:spChg>
        <pc:spChg chg="mod">
          <ac:chgData name="JUAN DAVID VELASQUEZ RESTREPO" userId="181b6157-f765-4f86-b4a5-0150ccd1cf60" providerId="ADAL" clId="{D05C174E-3766-4546-B6C4-DF292B52F649}" dt="2021-11-19T22:38:30.583" v="1640" actId="1076"/>
          <ac:spMkLst>
            <pc:docMk/>
            <pc:sldMk cId="1874904148" sldId="317"/>
            <ac:spMk id="1273" creationId="{00000000-0000-0000-0000-000000000000}"/>
          </ac:spMkLst>
        </pc:spChg>
        <pc:picChg chg="add del mod">
          <ac:chgData name="JUAN DAVID VELASQUEZ RESTREPO" userId="181b6157-f765-4f86-b4a5-0150ccd1cf60" providerId="ADAL" clId="{D05C174E-3766-4546-B6C4-DF292B52F649}" dt="2021-11-19T22:40:00.306" v="1654" actId="478"/>
          <ac:picMkLst>
            <pc:docMk/>
            <pc:sldMk cId="1874904148" sldId="317"/>
            <ac:picMk id="3" creationId="{7188326C-D508-462B-BF8D-CC76901B7A14}"/>
          </ac:picMkLst>
        </pc:picChg>
        <pc:picChg chg="add mod modCrop">
          <ac:chgData name="JUAN DAVID VELASQUEZ RESTREPO" userId="181b6157-f765-4f86-b4a5-0150ccd1cf60" providerId="ADAL" clId="{D05C174E-3766-4546-B6C4-DF292B52F649}" dt="2021-11-19T22:52:55.405" v="2237" actId="1440"/>
          <ac:picMkLst>
            <pc:docMk/>
            <pc:sldMk cId="1874904148" sldId="317"/>
            <ac:picMk id="4" creationId="{1E9C5F7C-A8A3-4DF7-9FF9-ECBCFB02B94A}"/>
          </ac:picMkLst>
        </pc:picChg>
        <pc:picChg chg="mod">
          <ac:chgData name="JUAN DAVID VELASQUEZ RESTREPO" userId="181b6157-f765-4f86-b4a5-0150ccd1cf60" providerId="ADAL" clId="{D05C174E-3766-4546-B6C4-DF292B52F649}" dt="2021-11-19T22:40:05.542" v="1656" actId="1076"/>
          <ac:picMkLst>
            <pc:docMk/>
            <pc:sldMk cId="1874904148" sldId="317"/>
            <ac:picMk id="5" creationId="{CE27310E-64DE-4095-A60D-F008DF300434}"/>
          </ac:picMkLst>
        </pc:picChg>
        <pc:picChg chg="add del mod">
          <ac:chgData name="JUAN DAVID VELASQUEZ RESTREPO" userId="181b6157-f765-4f86-b4a5-0150ccd1cf60" providerId="ADAL" clId="{D05C174E-3766-4546-B6C4-DF292B52F649}" dt="2021-11-19T22:39:59.851" v="1653" actId="931"/>
          <ac:picMkLst>
            <pc:docMk/>
            <pc:sldMk cId="1874904148" sldId="317"/>
            <ac:picMk id="7" creationId="{3BDDCE5B-A4AD-4998-A232-2E0001F50E2B}"/>
          </ac:picMkLst>
        </pc:picChg>
        <pc:picChg chg="add mod">
          <ac:chgData name="JUAN DAVID VELASQUEZ RESTREPO" userId="181b6157-f765-4f86-b4a5-0150ccd1cf60" providerId="ADAL" clId="{D05C174E-3766-4546-B6C4-DF292B52F649}" dt="2021-11-19T22:52:39.087" v="2235" actId="1440"/>
          <ac:picMkLst>
            <pc:docMk/>
            <pc:sldMk cId="1874904148" sldId="317"/>
            <ac:picMk id="10" creationId="{3E0585DD-23B7-439A-92A6-5CEA751CCA56}"/>
          </ac:picMkLst>
        </pc:picChg>
      </pc:sldChg>
      <pc:sldMasterChg chg="delSldLayout">
        <pc:chgData name="JUAN DAVID VELASQUEZ RESTREPO" userId="181b6157-f765-4f86-b4a5-0150ccd1cf60" providerId="ADAL" clId="{D05C174E-3766-4546-B6C4-DF292B52F649}" dt="2021-11-19T21:27:38.410" v="25" actId="2696"/>
        <pc:sldMasterMkLst>
          <pc:docMk/>
          <pc:sldMasterMk cId="0" sldId="2147483678"/>
        </pc:sldMasterMkLst>
        <pc:sldLayoutChg chg="del">
          <pc:chgData name="JUAN DAVID VELASQUEZ RESTREPO" userId="181b6157-f765-4f86-b4a5-0150ccd1cf60" providerId="ADAL" clId="{D05C174E-3766-4546-B6C4-DF292B52F649}" dt="2021-11-19T21:27:38.410" v="25" actId="2696"/>
          <pc:sldLayoutMkLst>
            <pc:docMk/>
            <pc:sldMasterMk cId="0" sldId="2147483678"/>
            <pc:sldLayoutMk cId="0" sldId="2147483649"/>
          </pc:sldLayoutMkLst>
        </pc:sldLayoutChg>
        <pc:sldLayoutChg chg="del">
          <pc:chgData name="JUAN DAVID VELASQUEZ RESTREPO" userId="181b6157-f765-4f86-b4a5-0150ccd1cf60" providerId="ADAL" clId="{D05C174E-3766-4546-B6C4-DF292B52F649}" dt="2021-11-19T21:27:38.410" v="25" actId="2696"/>
          <pc:sldLayoutMkLst>
            <pc:docMk/>
            <pc:sldMasterMk cId="0" sldId="2147483678"/>
            <pc:sldLayoutMk cId="0" sldId="2147483651"/>
          </pc:sldLayoutMkLst>
        </pc:sldLayoutChg>
      </pc:sldMasterChg>
    </pc:docChg>
  </pc:docChgLst>
  <pc:docChgLst>
    <pc:chgData name="JUAN DAVID VELASQUEZ RESTREPO" userId="181b6157-f765-4f86-b4a5-0150ccd1cf60" providerId="ADAL" clId="{5FFA8894-0A01-4065-BEF3-6653E96608EB}"/>
    <pc:docChg chg="undo custSel delSld modSld sldOrd">
      <pc:chgData name="JUAN DAVID VELASQUEZ RESTREPO" userId="181b6157-f765-4f86-b4a5-0150ccd1cf60" providerId="ADAL" clId="{5FFA8894-0A01-4065-BEF3-6653E96608EB}" dt="2021-11-17T22:02:43.515" v="2421" actId="20577"/>
      <pc:docMkLst>
        <pc:docMk/>
      </pc:docMkLst>
      <pc:sldChg chg="addSp delSp modSp mod">
        <pc:chgData name="JUAN DAVID VELASQUEZ RESTREPO" userId="181b6157-f765-4f86-b4a5-0150ccd1cf60" providerId="ADAL" clId="{5FFA8894-0A01-4065-BEF3-6653E96608EB}" dt="2021-11-17T21:08:49.983" v="106" actId="207"/>
        <pc:sldMkLst>
          <pc:docMk/>
          <pc:sldMk cId="0" sldId="256"/>
        </pc:sldMkLst>
        <pc:spChg chg="add del mod">
          <ac:chgData name="JUAN DAVID VELASQUEZ RESTREPO" userId="181b6157-f765-4f86-b4a5-0150ccd1cf60" providerId="ADAL" clId="{5FFA8894-0A01-4065-BEF3-6653E96608EB}" dt="2021-11-17T21:06:23.998" v="10" actId="478"/>
          <ac:spMkLst>
            <pc:docMk/>
            <pc:sldMk cId="0" sldId="256"/>
            <ac:spMk id="5" creationId="{8F1E8155-6172-4C31-983D-ED9F569AEF09}"/>
          </ac:spMkLst>
        </pc:spChg>
        <pc:spChg chg="del mod">
          <ac:chgData name="JUAN DAVID VELASQUEZ RESTREPO" userId="181b6157-f765-4f86-b4a5-0150ccd1cf60" providerId="ADAL" clId="{5FFA8894-0A01-4065-BEF3-6653E96608EB}" dt="2021-11-17T21:06:21.531" v="9" actId="478"/>
          <ac:spMkLst>
            <pc:docMk/>
            <pc:sldMk cId="0" sldId="256"/>
            <ac:spMk id="222" creationId="{00000000-0000-0000-0000-000000000000}"/>
          </ac:spMkLst>
        </pc:spChg>
        <pc:spChg chg="mod">
          <ac:chgData name="JUAN DAVID VELASQUEZ RESTREPO" userId="181b6157-f765-4f86-b4a5-0150ccd1cf60" providerId="ADAL" clId="{5FFA8894-0A01-4065-BEF3-6653E96608EB}" dt="2021-11-17T21:08:49.983" v="106" actId="207"/>
          <ac:spMkLst>
            <pc:docMk/>
            <pc:sldMk cId="0" sldId="256"/>
            <ac:spMk id="223" creationId="{00000000-0000-0000-0000-000000000000}"/>
          </ac:spMkLst>
        </pc:spChg>
        <pc:grpChg chg="del">
          <ac:chgData name="JUAN DAVID VELASQUEZ RESTREPO" userId="181b6157-f765-4f86-b4a5-0150ccd1cf60" providerId="ADAL" clId="{5FFA8894-0A01-4065-BEF3-6653E96608EB}" dt="2021-11-17T21:05:33.132" v="0" actId="478"/>
          <ac:grpSpMkLst>
            <pc:docMk/>
            <pc:sldMk cId="0" sldId="256"/>
            <ac:grpSpMk id="224" creationId="{00000000-0000-0000-0000-000000000000}"/>
          </ac:grpSpMkLst>
        </pc:grpChg>
        <pc:picChg chg="add mod">
          <ac:chgData name="JUAN DAVID VELASQUEZ RESTREPO" userId="181b6157-f765-4f86-b4a5-0150ccd1cf60" providerId="ADAL" clId="{5FFA8894-0A01-4065-BEF3-6653E96608EB}" dt="2021-11-17T21:06:55.942" v="14" actId="1076"/>
          <ac:picMkLst>
            <pc:docMk/>
            <pc:sldMk cId="0" sldId="256"/>
            <ac:picMk id="3" creationId="{EDB3B321-F28C-485E-BF43-BB3E11EB5C6B}"/>
          </ac:picMkLst>
        </pc:picChg>
      </pc:sldChg>
      <pc:sldChg chg="modSp del mod">
        <pc:chgData name="JUAN DAVID VELASQUEZ RESTREPO" userId="181b6157-f765-4f86-b4a5-0150ccd1cf60" providerId="ADAL" clId="{5FFA8894-0A01-4065-BEF3-6653E96608EB}" dt="2021-11-17T21:09:23.109" v="157" actId="47"/>
        <pc:sldMkLst>
          <pc:docMk/>
          <pc:sldMk cId="0" sldId="257"/>
        </pc:sldMkLst>
        <pc:spChg chg="mod">
          <ac:chgData name="JUAN DAVID VELASQUEZ RESTREPO" userId="181b6157-f765-4f86-b4a5-0150ccd1cf60" providerId="ADAL" clId="{5FFA8894-0A01-4065-BEF3-6653E96608EB}" dt="2021-11-17T21:09:08.588" v="135" actId="20577"/>
          <ac:spMkLst>
            <pc:docMk/>
            <pc:sldMk cId="0" sldId="257"/>
            <ac:spMk id="300" creationId="{00000000-0000-0000-0000-000000000000}"/>
          </ac:spMkLst>
        </pc:spChg>
      </pc:sldChg>
      <pc:sldChg chg="modSp mod">
        <pc:chgData name="JUAN DAVID VELASQUEZ RESTREPO" userId="181b6157-f765-4f86-b4a5-0150ccd1cf60" providerId="ADAL" clId="{5FFA8894-0A01-4065-BEF3-6653E96608EB}" dt="2021-11-17T21:09:20.655" v="156" actId="20577"/>
        <pc:sldMkLst>
          <pc:docMk/>
          <pc:sldMk cId="0" sldId="258"/>
        </pc:sldMkLst>
        <pc:spChg chg="mod">
          <ac:chgData name="JUAN DAVID VELASQUEZ RESTREPO" userId="181b6157-f765-4f86-b4a5-0150ccd1cf60" providerId="ADAL" clId="{5FFA8894-0A01-4065-BEF3-6653E96608EB}" dt="2021-11-17T21:09:20.655" v="156" actId="20577"/>
          <ac:spMkLst>
            <pc:docMk/>
            <pc:sldMk cId="0" sldId="258"/>
            <ac:spMk id="322" creationId="{00000000-0000-0000-0000-000000000000}"/>
          </ac:spMkLst>
        </pc:spChg>
      </pc:sldChg>
      <pc:sldChg chg="addSp delSp modSp mod">
        <pc:chgData name="JUAN DAVID VELASQUEZ RESTREPO" userId="181b6157-f765-4f86-b4a5-0150ccd1cf60" providerId="ADAL" clId="{5FFA8894-0A01-4065-BEF3-6653E96608EB}" dt="2021-11-17T22:02:43.515" v="2421" actId="20577"/>
        <pc:sldMkLst>
          <pc:docMk/>
          <pc:sldMk cId="0" sldId="259"/>
        </pc:sldMkLst>
        <pc:spChg chg="mod">
          <ac:chgData name="JUAN DAVID VELASQUEZ RESTREPO" userId="181b6157-f765-4f86-b4a5-0150ccd1cf60" providerId="ADAL" clId="{5FFA8894-0A01-4065-BEF3-6653E96608EB}" dt="2021-11-17T21:28:07.599" v="352" actId="1076"/>
          <ac:spMkLst>
            <pc:docMk/>
            <pc:sldMk cId="0" sldId="259"/>
            <ac:spMk id="327" creationId="{00000000-0000-0000-0000-000000000000}"/>
          </ac:spMkLst>
        </pc:spChg>
        <pc:spChg chg="mod">
          <ac:chgData name="JUAN DAVID VELASQUEZ RESTREPO" userId="181b6157-f765-4f86-b4a5-0150ccd1cf60" providerId="ADAL" clId="{5FFA8894-0A01-4065-BEF3-6653E96608EB}" dt="2021-11-17T22:02:43.515" v="2421" actId="20577"/>
          <ac:spMkLst>
            <pc:docMk/>
            <pc:sldMk cId="0" sldId="259"/>
            <ac:spMk id="328" creationId="{00000000-0000-0000-0000-000000000000}"/>
          </ac:spMkLst>
        </pc:spChg>
        <pc:spChg chg="mod">
          <ac:chgData name="JUAN DAVID VELASQUEZ RESTREPO" userId="181b6157-f765-4f86-b4a5-0150ccd1cf60" providerId="ADAL" clId="{5FFA8894-0A01-4065-BEF3-6653E96608EB}" dt="2021-11-17T21:16:54.647" v="292" actId="1076"/>
          <ac:spMkLst>
            <pc:docMk/>
            <pc:sldMk cId="0" sldId="259"/>
            <ac:spMk id="329" creationId="{00000000-0000-0000-0000-000000000000}"/>
          </ac:spMkLst>
        </pc:spChg>
        <pc:grpChg chg="add del mod">
          <ac:chgData name="JUAN DAVID VELASQUEZ RESTREPO" userId="181b6157-f765-4f86-b4a5-0150ccd1cf60" providerId="ADAL" clId="{5FFA8894-0A01-4065-BEF3-6653E96608EB}" dt="2021-11-17T22:02:08.611" v="2389" actId="1076"/>
          <ac:grpSpMkLst>
            <pc:docMk/>
            <pc:sldMk cId="0" sldId="259"/>
            <ac:grpSpMk id="330" creationId="{00000000-0000-0000-0000-000000000000}"/>
          </ac:grpSpMkLst>
        </pc:grpChg>
      </pc:sldChg>
      <pc:sldChg chg="addSp delSp modSp mod">
        <pc:chgData name="JUAN DAVID VELASQUEZ RESTREPO" userId="181b6157-f765-4f86-b4a5-0150ccd1cf60" providerId="ADAL" clId="{5FFA8894-0A01-4065-BEF3-6653E96608EB}" dt="2021-11-17T22:00:26.287" v="2385" actId="1076"/>
        <pc:sldMkLst>
          <pc:docMk/>
          <pc:sldMk cId="0" sldId="260"/>
        </pc:sldMkLst>
        <pc:spChg chg="add mod">
          <ac:chgData name="JUAN DAVID VELASQUEZ RESTREPO" userId="181b6157-f765-4f86-b4a5-0150ccd1cf60" providerId="ADAL" clId="{5FFA8894-0A01-4065-BEF3-6653E96608EB}" dt="2021-11-17T21:54:37.679" v="1856" actId="1076"/>
          <ac:spMkLst>
            <pc:docMk/>
            <pc:sldMk cId="0" sldId="260"/>
            <ac:spMk id="21" creationId="{6C4D9C54-0419-49B3-BF7F-771740AFF044}"/>
          </ac:spMkLst>
        </pc:spChg>
        <pc:spChg chg="add mod">
          <ac:chgData name="JUAN DAVID VELASQUEZ RESTREPO" userId="181b6157-f765-4f86-b4a5-0150ccd1cf60" providerId="ADAL" clId="{5FFA8894-0A01-4065-BEF3-6653E96608EB}" dt="2021-11-17T21:55:56.127" v="2040" actId="313"/>
          <ac:spMkLst>
            <pc:docMk/>
            <pc:sldMk cId="0" sldId="260"/>
            <ac:spMk id="38" creationId="{E77A8D51-E203-484D-B4D5-ABEE54A37D3A}"/>
          </ac:spMkLst>
        </pc:spChg>
        <pc:spChg chg="add mod">
          <ac:chgData name="JUAN DAVID VELASQUEZ RESTREPO" userId="181b6157-f765-4f86-b4a5-0150ccd1cf60" providerId="ADAL" clId="{5FFA8894-0A01-4065-BEF3-6653E96608EB}" dt="2021-11-17T21:54:55.824" v="1861" actId="1076"/>
          <ac:spMkLst>
            <pc:docMk/>
            <pc:sldMk cId="0" sldId="260"/>
            <ac:spMk id="39" creationId="{AB178964-04BD-4BD6-BCC5-7D71F1E149D0}"/>
          </ac:spMkLst>
        </pc:spChg>
        <pc:spChg chg="add mod">
          <ac:chgData name="JUAN DAVID VELASQUEZ RESTREPO" userId="181b6157-f765-4f86-b4a5-0150ccd1cf60" providerId="ADAL" clId="{5FFA8894-0A01-4065-BEF3-6653E96608EB}" dt="2021-11-17T21:57:59.104" v="2218" actId="1076"/>
          <ac:spMkLst>
            <pc:docMk/>
            <pc:sldMk cId="0" sldId="260"/>
            <ac:spMk id="41" creationId="{DC0B224E-8FBD-48B8-BC86-0398EA27B0E8}"/>
          </ac:spMkLst>
        </pc:spChg>
        <pc:spChg chg="add mod">
          <ac:chgData name="JUAN DAVID VELASQUEZ RESTREPO" userId="181b6157-f765-4f86-b4a5-0150ccd1cf60" providerId="ADAL" clId="{5FFA8894-0A01-4065-BEF3-6653E96608EB}" dt="2021-11-17T22:00:23.584" v="2384" actId="1076"/>
          <ac:spMkLst>
            <pc:docMk/>
            <pc:sldMk cId="0" sldId="260"/>
            <ac:spMk id="42" creationId="{2A71693B-234D-45AD-AABE-FA325DC728F0}"/>
          </ac:spMkLst>
        </pc:spChg>
        <pc:spChg chg="add del mod">
          <ac:chgData name="JUAN DAVID VELASQUEZ RESTREPO" userId="181b6157-f765-4f86-b4a5-0150ccd1cf60" providerId="ADAL" clId="{5FFA8894-0A01-4065-BEF3-6653E96608EB}" dt="2021-11-17T21:58:59.969" v="2355" actId="478"/>
          <ac:spMkLst>
            <pc:docMk/>
            <pc:sldMk cId="0" sldId="260"/>
            <ac:spMk id="43" creationId="{164F1224-FE58-4097-B1D5-16D87953EF15}"/>
          </ac:spMkLst>
        </pc:spChg>
        <pc:spChg chg="add del mod">
          <ac:chgData name="JUAN DAVID VELASQUEZ RESTREPO" userId="181b6157-f765-4f86-b4a5-0150ccd1cf60" providerId="ADAL" clId="{5FFA8894-0A01-4065-BEF3-6653E96608EB}" dt="2021-11-17T21:58:21.021" v="2225"/>
          <ac:spMkLst>
            <pc:docMk/>
            <pc:sldMk cId="0" sldId="260"/>
            <ac:spMk id="44" creationId="{2E078821-451A-4704-8782-B6C6FC1500CD}"/>
          </ac:spMkLst>
        </pc:spChg>
        <pc:spChg chg="add mod">
          <ac:chgData name="JUAN DAVID VELASQUEZ RESTREPO" userId="181b6157-f765-4f86-b4a5-0150ccd1cf60" providerId="ADAL" clId="{5FFA8894-0A01-4065-BEF3-6653E96608EB}" dt="2021-11-17T22:00:26.287" v="2385" actId="1076"/>
          <ac:spMkLst>
            <pc:docMk/>
            <pc:sldMk cId="0" sldId="260"/>
            <ac:spMk id="45" creationId="{85FC20C1-AE22-4FDC-92AC-186DEF55C910}"/>
          </ac:spMkLst>
        </pc:spChg>
        <pc:spChg chg="mod">
          <ac:chgData name="JUAN DAVID VELASQUEZ RESTREPO" userId="181b6157-f765-4f86-b4a5-0150ccd1cf60" providerId="ADAL" clId="{5FFA8894-0A01-4065-BEF3-6653E96608EB}" dt="2021-11-17T21:56:18.328" v="2044" actId="1076"/>
          <ac:spMkLst>
            <pc:docMk/>
            <pc:sldMk cId="0" sldId="260"/>
            <ac:spMk id="559" creationId="{00000000-0000-0000-0000-000000000000}"/>
          </ac:spMkLst>
        </pc:spChg>
        <pc:spChg chg="mod">
          <ac:chgData name="JUAN DAVID VELASQUEZ RESTREPO" userId="181b6157-f765-4f86-b4a5-0150ccd1cf60" providerId="ADAL" clId="{5FFA8894-0A01-4065-BEF3-6653E96608EB}" dt="2021-11-17T21:50:19.017" v="1578" actId="1076"/>
          <ac:spMkLst>
            <pc:docMk/>
            <pc:sldMk cId="0" sldId="260"/>
            <ac:spMk id="561" creationId="{00000000-0000-0000-0000-000000000000}"/>
          </ac:spMkLst>
        </pc:spChg>
        <pc:spChg chg="mod">
          <ac:chgData name="JUAN DAVID VELASQUEZ RESTREPO" userId="181b6157-f765-4f86-b4a5-0150ccd1cf60" providerId="ADAL" clId="{5FFA8894-0A01-4065-BEF3-6653E96608EB}" dt="2021-11-17T21:49:57.082" v="1571" actId="20577"/>
          <ac:spMkLst>
            <pc:docMk/>
            <pc:sldMk cId="0" sldId="260"/>
            <ac:spMk id="562" creationId="{00000000-0000-0000-0000-000000000000}"/>
          </ac:spMkLst>
        </pc:spChg>
        <pc:spChg chg="mod">
          <ac:chgData name="JUAN DAVID VELASQUEZ RESTREPO" userId="181b6157-f765-4f86-b4a5-0150ccd1cf60" providerId="ADAL" clId="{5FFA8894-0A01-4065-BEF3-6653E96608EB}" dt="2021-11-17T21:51:44.088" v="1581" actId="1076"/>
          <ac:spMkLst>
            <pc:docMk/>
            <pc:sldMk cId="0" sldId="260"/>
            <ac:spMk id="564" creationId="{00000000-0000-0000-0000-000000000000}"/>
          </ac:spMkLst>
        </pc:spChg>
        <pc:spChg chg="mod">
          <ac:chgData name="JUAN DAVID VELASQUEZ RESTREPO" userId="181b6157-f765-4f86-b4a5-0150ccd1cf60" providerId="ADAL" clId="{5FFA8894-0A01-4065-BEF3-6653E96608EB}" dt="2021-11-17T21:56:18.328" v="2044" actId="1076"/>
          <ac:spMkLst>
            <pc:docMk/>
            <pc:sldMk cId="0" sldId="260"/>
            <ac:spMk id="565" creationId="{00000000-0000-0000-0000-000000000000}"/>
          </ac:spMkLst>
        </pc:spChg>
        <pc:spChg chg="mod">
          <ac:chgData name="JUAN DAVID VELASQUEZ RESTREPO" userId="181b6157-f765-4f86-b4a5-0150ccd1cf60" providerId="ADAL" clId="{5FFA8894-0A01-4065-BEF3-6653E96608EB}" dt="2021-11-17T21:48:08.854" v="1444" actId="1076"/>
          <ac:spMkLst>
            <pc:docMk/>
            <pc:sldMk cId="0" sldId="260"/>
            <ac:spMk id="566" creationId="{00000000-0000-0000-0000-000000000000}"/>
          </ac:spMkLst>
        </pc:spChg>
        <pc:spChg chg="mod">
          <ac:chgData name="JUAN DAVID VELASQUEZ RESTREPO" userId="181b6157-f765-4f86-b4a5-0150ccd1cf60" providerId="ADAL" clId="{5FFA8894-0A01-4065-BEF3-6653E96608EB}" dt="2021-11-17T21:11:03.615" v="206" actId="20577"/>
          <ac:spMkLst>
            <pc:docMk/>
            <pc:sldMk cId="0" sldId="260"/>
            <ac:spMk id="567" creationId="{00000000-0000-0000-0000-000000000000}"/>
          </ac:spMkLst>
        </pc:spChg>
        <pc:spChg chg="del mod">
          <ac:chgData name="JUAN DAVID VELASQUEZ RESTREPO" userId="181b6157-f765-4f86-b4a5-0150ccd1cf60" providerId="ADAL" clId="{5FFA8894-0A01-4065-BEF3-6653E96608EB}" dt="2021-11-17T21:48:18.231" v="1447" actId="478"/>
          <ac:spMkLst>
            <pc:docMk/>
            <pc:sldMk cId="0" sldId="260"/>
            <ac:spMk id="568" creationId="{00000000-0000-0000-0000-000000000000}"/>
          </ac:spMkLst>
        </pc:spChg>
        <pc:spChg chg="mod">
          <ac:chgData name="JUAN DAVID VELASQUEZ RESTREPO" userId="181b6157-f765-4f86-b4a5-0150ccd1cf60" providerId="ADAL" clId="{5FFA8894-0A01-4065-BEF3-6653E96608EB}" dt="2021-11-17T21:54:31.111" v="1855" actId="1076"/>
          <ac:spMkLst>
            <pc:docMk/>
            <pc:sldMk cId="0" sldId="260"/>
            <ac:spMk id="569" creationId="{00000000-0000-0000-0000-000000000000}"/>
          </ac:spMkLst>
        </pc:spChg>
        <pc:spChg chg="del">
          <ac:chgData name="JUAN DAVID VELASQUEZ RESTREPO" userId="181b6157-f765-4f86-b4a5-0150ccd1cf60" providerId="ADAL" clId="{5FFA8894-0A01-4065-BEF3-6653E96608EB}" dt="2021-11-17T21:54:49.748" v="1858" actId="478"/>
          <ac:spMkLst>
            <pc:docMk/>
            <pc:sldMk cId="0" sldId="260"/>
            <ac:spMk id="570" creationId="{00000000-0000-0000-0000-000000000000}"/>
          </ac:spMkLst>
        </pc:spChg>
        <pc:spChg chg="del mod">
          <ac:chgData name="JUAN DAVID VELASQUEZ RESTREPO" userId="181b6157-f765-4f86-b4a5-0150ccd1cf60" providerId="ADAL" clId="{5FFA8894-0A01-4065-BEF3-6653E96608EB}" dt="2021-11-17T21:54:50.990" v="1859" actId="478"/>
          <ac:spMkLst>
            <pc:docMk/>
            <pc:sldMk cId="0" sldId="260"/>
            <ac:spMk id="571" creationId="{00000000-0000-0000-0000-000000000000}"/>
          </ac:spMkLst>
        </pc:spChg>
        <pc:spChg chg="del">
          <ac:chgData name="JUAN DAVID VELASQUEZ RESTREPO" userId="181b6157-f765-4f86-b4a5-0150ccd1cf60" providerId="ADAL" clId="{5FFA8894-0A01-4065-BEF3-6653E96608EB}" dt="2021-11-17T21:56:30.868" v="2046" actId="478"/>
          <ac:spMkLst>
            <pc:docMk/>
            <pc:sldMk cId="0" sldId="260"/>
            <ac:spMk id="572" creationId="{00000000-0000-0000-0000-000000000000}"/>
          </ac:spMkLst>
        </pc:spChg>
        <pc:spChg chg="mod">
          <ac:chgData name="JUAN DAVID VELASQUEZ RESTREPO" userId="181b6157-f765-4f86-b4a5-0150ccd1cf60" providerId="ADAL" clId="{5FFA8894-0A01-4065-BEF3-6653E96608EB}" dt="2021-11-17T22:00:18.656" v="2383" actId="14100"/>
          <ac:spMkLst>
            <pc:docMk/>
            <pc:sldMk cId="0" sldId="260"/>
            <ac:spMk id="573" creationId="{00000000-0000-0000-0000-000000000000}"/>
          </ac:spMkLst>
        </pc:spChg>
        <pc:cxnChg chg="del mod">
          <ac:chgData name="JUAN DAVID VELASQUEZ RESTREPO" userId="181b6157-f765-4f86-b4a5-0150ccd1cf60" providerId="ADAL" clId="{5FFA8894-0A01-4065-BEF3-6653E96608EB}" dt="2021-11-17T21:56:22.969" v="2045" actId="478"/>
          <ac:cxnSpMkLst>
            <pc:docMk/>
            <pc:sldMk cId="0" sldId="260"/>
            <ac:cxnSpMk id="558" creationId="{00000000-0000-0000-0000-000000000000}"/>
          </ac:cxnSpMkLst>
        </pc:cxnChg>
        <pc:cxnChg chg="mod">
          <ac:chgData name="JUAN DAVID VELASQUEZ RESTREPO" userId="181b6157-f765-4f86-b4a5-0150ccd1cf60" providerId="ADAL" clId="{5FFA8894-0A01-4065-BEF3-6653E96608EB}" dt="2021-11-17T21:50:19.017" v="1578" actId="1076"/>
          <ac:cxnSpMkLst>
            <pc:docMk/>
            <pc:sldMk cId="0" sldId="260"/>
            <ac:cxnSpMk id="560" creationId="{00000000-0000-0000-0000-000000000000}"/>
          </ac:cxnSpMkLst>
        </pc:cxnChg>
        <pc:cxnChg chg="mod">
          <ac:chgData name="JUAN DAVID VELASQUEZ RESTREPO" userId="181b6157-f765-4f86-b4a5-0150ccd1cf60" providerId="ADAL" clId="{5FFA8894-0A01-4065-BEF3-6653E96608EB}" dt="2021-11-17T21:56:18.328" v="2044" actId="1076"/>
          <ac:cxnSpMkLst>
            <pc:docMk/>
            <pc:sldMk cId="0" sldId="260"/>
            <ac:cxnSpMk id="563" creationId="{00000000-0000-0000-0000-000000000000}"/>
          </ac:cxnSpMkLst>
        </pc:cxnChg>
      </pc:sldChg>
      <pc:sldChg chg="modSp mod ord">
        <pc:chgData name="JUAN DAVID VELASQUEZ RESTREPO" userId="181b6157-f765-4f86-b4a5-0150ccd1cf60" providerId="ADAL" clId="{5FFA8894-0A01-4065-BEF3-6653E96608EB}" dt="2021-11-17T21:35:47.527" v="707" actId="1076"/>
        <pc:sldMkLst>
          <pc:docMk/>
          <pc:sldMk cId="0" sldId="262"/>
        </pc:sldMkLst>
        <pc:spChg chg="mod">
          <ac:chgData name="JUAN DAVID VELASQUEZ RESTREPO" userId="181b6157-f765-4f86-b4a5-0150ccd1cf60" providerId="ADAL" clId="{5FFA8894-0A01-4065-BEF3-6653E96608EB}" dt="2021-11-17T21:35:43.297" v="706" actId="1076"/>
          <ac:spMkLst>
            <pc:docMk/>
            <pc:sldMk cId="0" sldId="262"/>
            <ac:spMk id="597" creationId="{00000000-0000-0000-0000-000000000000}"/>
          </ac:spMkLst>
        </pc:spChg>
        <pc:spChg chg="mod">
          <ac:chgData name="JUAN DAVID VELASQUEZ RESTREPO" userId="181b6157-f765-4f86-b4a5-0150ccd1cf60" providerId="ADAL" clId="{5FFA8894-0A01-4065-BEF3-6653E96608EB}" dt="2021-11-17T21:35:47.527" v="707" actId="1076"/>
          <ac:spMkLst>
            <pc:docMk/>
            <pc:sldMk cId="0" sldId="262"/>
            <ac:spMk id="598" creationId="{00000000-0000-0000-0000-000000000000}"/>
          </ac:spMkLst>
        </pc:spChg>
      </pc:sldChg>
      <pc:sldChg chg="addSp modSp mod ord">
        <pc:chgData name="JUAN DAVID VELASQUEZ RESTREPO" userId="181b6157-f765-4f86-b4a5-0150ccd1cf60" providerId="ADAL" clId="{5FFA8894-0A01-4065-BEF3-6653E96608EB}" dt="2021-11-17T21:47:44.059" v="1436" actId="20577"/>
        <pc:sldMkLst>
          <pc:docMk/>
          <pc:sldMk cId="0" sldId="263"/>
        </pc:sldMkLst>
        <pc:spChg chg="add mod">
          <ac:chgData name="JUAN DAVID VELASQUEZ RESTREPO" userId="181b6157-f765-4f86-b4a5-0150ccd1cf60" providerId="ADAL" clId="{5FFA8894-0A01-4065-BEF3-6653E96608EB}" dt="2021-11-17T21:43:51.135" v="1299" actId="571"/>
          <ac:spMkLst>
            <pc:docMk/>
            <pc:sldMk cId="0" sldId="263"/>
            <ac:spMk id="15" creationId="{261B52B9-9837-4F23-851A-D51DEC042BA1}"/>
          </ac:spMkLst>
        </pc:spChg>
        <pc:spChg chg="add mod">
          <ac:chgData name="JUAN DAVID VELASQUEZ RESTREPO" userId="181b6157-f765-4f86-b4a5-0150ccd1cf60" providerId="ADAL" clId="{5FFA8894-0A01-4065-BEF3-6653E96608EB}" dt="2021-11-17T21:43:51.135" v="1299" actId="571"/>
          <ac:spMkLst>
            <pc:docMk/>
            <pc:sldMk cId="0" sldId="263"/>
            <ac:spMk id="16" creationId="{07FBFC02-7FBD-4010-880E-660CE9D23369}"/>
          </ac:spMkLst>
        </pc:spChg>
        <pc:spChg chg="add mod">
          <ac:chgData name="JUAN DAVID VELASQUEZ RESTREPO" userId="181b6157-f765-4f86-b4a5-0150ccd1cf60" providerId="ADAL" clId="{5FFA8894-0A01-4065-BEF3-6653E96608EB}" dt="2021-11-17T21:44:00.530" v="1302" actId="571"/>
          <ac:spMkLst>
            <pc:docMk/>
            <pc:sldMk cId="0" sldId="263"/>
            <ac:spMk id="17" creationId="{164D5E57-392B-4A69-9314-FC4A382DFFC0}"/>
          </ac:spMkLst>
        </pc:spChg>
        <pc:spChg chg="add mod">
          <ac:chgData name="JUAN DAVID VELASQUEZ RESTREPO" userId="181b6157-f765-4f86-b4a5-0150ccd1cf60" providerId="ADAL" clId="{5FFA8894-0A01-4065-BEF3-6653E96608EB}" dt="2021-11-17T21:44:00.530" v="1302" actId="571"/>
          <ac:spMkLst>
            <pc:docMk/>
            <pc:sldMk cId="0" sldId="263"/>
            <ac:spMk id="18" creationId="{5B12B050-518C-4389-8C38-9C8A29D2DBB4}"/>
          </ac:spMkLst>
        </pc:spChg>
        <pc:spChg chg="add mod">
          <ac:chgData name="JUAN DAVID VELASQUEZ RESTREPO" userId="181b6157-f765-4f86-b4a5-0150ccd1cf60" providerId="ADAL" clId="{5FFA8894-0A01-4065-BEF3-6653E96608EB}" dt="2021-11-17T21:44:02.385" v="1303" actId="571"/>
          <ac:spMkLst>
            <pc:docMk/>
            <pc:sldMk cId="0" sldId="263"/>
            <ac:spMk id="19" creationId="{FDBB4814-94BD-4924-976F-1902F5C5CF38}"/>
          </ac:spMkLst>
        </pc:spChg>
        <pc:spChg chg="mod">
          <ac:chgData name="JUAN DAVID VELASQUEZ RESTREPO" userId="181b6157-f765-4f86-b4a5-0150ccd1cf60" providerId="ADAL" clId="{5FFA8894-0A01-4065-BEF3-6653E96608EB}" dt="2021-11-17T21:38:56.520" v="762" actId="20577"/>
          <ac:spMkLst>
            <pc:docMk/>
            <pc:sldMk cId="0" sldId="263"/>
            <ac:spMk id="606" creationId="{00000000-0000-0000-0000-000000000000}"/>
          </ac:spMkLst>
        </pc:spChg>
        <pc:spChg chg="mod">
          <ac:chgData name="JUAN DAVID VELASQUEZ RESTREPO" userId="181b6157-f765-4f86-b4a5-0150ccd1cf60" providerId="ADAL" clId="{5FFA8894-0A01-4065-BEF3-6653E96608EB}" dt="2021-11-17T21:43:57.687" v="1300" actId="1076"/>
          <ac:spMkLst>
            <pc:docMk/>
            <pc:sldMk cId="0" sldId="263"/>
            <ac:spMk id="607" creationId="{00000000-0000-0000-0000-000000000000}"/>
          </ac:spMkLst>
        </pc:spChg>
        <pc:spChg chg="mod">
          <ac:chgData name="JUAN DAVID VELASQUEZ RESTREPO" userId="181b6157-f765-4f86-b4a5-0150ccd1cf60" providerId="ADAL" clId="{5FFA8894-0A01-4065-BEF3-6653E96608EB}" dt="2021-11-17T21:43:57.687" v="1300" actId="1076"/>
          <ac:spMkLst>
            <pc:docMk/>
            <pc:sldMk cId="0" sldId="263"/>
            <ac:spMk id="608" creationId="{00000000-0000-0000-0000-000000000000}"/>
          </ac:spMkLst>
        </pc:spChg>
        <pc:spChg chg="mod">
          <ac:chgData name="JUAN DAVID VELASQUEZ RESTREPO" userId="181b6157-f765-4f86-b4a5-0150ccd1cf60" providerId="ADAL" clId="{5FFA8894-0A01-4065-BEF3-6653E96608EB}" dt="2021-11-17T21:46:50.856" v="1359" actId="1076"/>
          <ac:spMkLst>
            <pc:docMk/>
            <pc:sldMk cId="0" sldId="263"/>
            <ac:spMk id="609" creationId="{00000000-0000-0000-0000-000000000000}"/>
          </ac:spMkLst>
        </pc:spChg>
        <pc:spChg chg="mod">
          <ac:chgData name="JUAN DAVID VELASQUEZ RESTREPO" userId="181b6157-f765-4f86-b4a5-0150ccd1cf60" providerId="ADAL" clId="{5FFA8894-0A01-4065-BEF3-6653E96608EB}" dt="2021-11-17T21:46:50.856" v="1359" actId="1076"/>
          <ac:spMkLst>
            <pc:docMk/>
            <pc:sldMk cId="0" sldId="263"/>
            <ac:spMk id="610" creationId="{00000000-0000-0000-0000-000000000000}"/>
          </ac:spMkLst>
        </pc:spChg>
        <pc:spChg chg="mod">
          <ac:chgData name="JUAN DAVID VELASQUEZ RESTREPO" userId="181b6157-f765-4f86-b4a5-0150ccd1cf60" providerId="ADAL" clId="{5FFA8894-0A01-4065-BEF3-6653E96608EB}" dt="2021-11-17T21:44:27.215" v="1305" actId="1076"/>
          <ac:spMkLst>
            <pc:docMk/>
            <pc:sldMk cId="0" sldId="263"/>
            <ac:spMk id="611" creationId="{00000000-0000-0000-0000-000000000000}"/>
          </ac:spMkLst>
        </pc:spChg>
        <pc:spChg chg="mod">
          <ac:chgData name="JUAN DAVID VELASQUEZ RESTREPO" userId="181b6157-f765-4f86-b4a5-0150ccd1cf60" providerId="ADAL" clId="{5FFA8894-0A01-4065-BEF3-6653E96608EB}" dt="2021-11-17T21:44:30.671" v="1307" actId="20577"/>
          <ac:spMkLst>
            <pc:docMk/>
            <pc:sldMk cId="0" sldId="263"/>
            <ac:spMk id="612" creationId="{00000000-0000-0000-0000-000000000000}"/>
          </ac:spMkLst>
        </pc:spChg>
        <pc:spChg chg="mod">
          <ac:chgData name="JUAN DAVID VELASQUEZ RESTREPO" userId="181b6157-f765-4f86-b4a5-0150ccd1cf60" providerId="ADAL" clId="{5FFA8894-0A01-4065-BEF3-6653E96608EB}" dt="2021-11-17T21:44:58.599" v="1311" actId="1076"/>
          <ac:spMkLst>
            <pc:docMk/>
            <pc:sldMk cId="0" sldId="263"/>
            <ac:spMk id="613" creationId="{00000000-0000-0000-0000-000000000000}"/>
          </ac:spMkLst>
        </pc:spChg>
        <pc:spChg chg="mod">
          <ac:chgData name="JUAN DAVID VELASQUEZ RESTREPO" userId="181b6157-f765-4f86-b4a5-0150ccd1cf60" providerId="ADAL" clId="{5FFA8894-0A01-4065-BEF3-6653E96608EB}" dt="2021-11-17T21:47:44.059" v="1436" actId="20577"/>
          <ac:spMkLst>
            <pc:docMk/>
            <pc:sldMk cId="0" sldId="263"/>
            <ac:spMk id="614" creationId="{00000000-0000-0000-0000-000000000000}"/>
          </ac:spMkLst>
        </pc:spChg>
        <pc:spChg chg="mod">
          <ac:chgData name="JUAN DAVID VELASQUEZ RESTREPO" userId="181b6157-f765-4f86-b4a5-0150ccd1cf60" providerId="ADAL" clId="{5FFA8894-0A01-4065-BEF3-6653E96608EB}" dt="2021-11-17T21:43:57.687" v="1300" actId="1076"/>
          <ac:spMkLst>
            <pc:docMk/>
            <pc:sldMk cId="0" sldId="263"/>
            <ac:spMk id="615" creationId="{00000000-0000-0000-0000-000000000000}"/>
          </ac:spMkLst>
        </pc:spChg>
        <pc:spChg chg="mod">
          <ac:chgData name="JUAN DAVID VELASQUEZ RESTREPO" userId="181b6157-f765-4f86-b4a5-0150ccd1cf60" providerId="ADAL" clId="{5FFA8894-0A01-4065-BEF3-6653E96608EB}" dt="2021-11-17T21:46:50.856" v="1359" actId="1076"/>
          <ac:spMkLst>
            <pc:docMk/>
            <pc:sldMk cId="0" sldId="263"/>
            <ac:spMk id="616" creationId="{00000000-0000-0000-0000-000000000000}"/>
          </ac:spMkLst>
        </pc:spChg>
        <pc:spChg chg="mod">
          <ac:chgData name="JUAN DAVID VELASQUEZ RESTREPO" userId="181b6157-f765-4f86-b4a5-0150ccd1cf60" providerId="ADAL" clId="{5FFA8894-0A01-4065-BEF3-6653E96608EB}" dt="2021-11-17T21:44:27.215" v="1305" actId="1076"/>
          <ac:spMkLst>
            <pc:docMk/>
            <pc:sldMk cId="0" sldId="263"/>
            <ac:spMk id="617" creationId="{00000000-0000-0000-0000-000000000000}"/>
          </ac:spMkLst>
        </pc:spChg>
        <pc:spChg chg="mod">
          <ac:chgData name="JUAN DAVID VELASQUEZ RESTREPO" userId="181b6157-f765-4f86-b4a5-0150ccd1cf60" providerId="ADAL" clId="{5FFA8894-0A01-4065-BEF3-6653E96608EB}" dt="2021-11-17T21:44:58.599" v="1311" actId="1076"/>
          <ac:spMkLst>
            <pc:docMk/>
            <pc:sldMk cId="0" sldId="263"/>
            <ac:spMk id="618" creationId="{00000000-0000-0000-0000-000000000000}"/>
          </ac:spMkLst>
        </pc:spChg>
      </pc:sldChg>
      <pc:sldMasterChg chg="delSldLayout">
        <pc:chgData name="JUAN DAVID VELASQUEZ RESTREPO" userId="181b6157-f765-4f86-b4a5-0150ccd1cf60" providerId="ADAL" clId="{5FFA8894-0A01-4065-BEF3-6653E96608EB}" dt="2021-11-17T21:09:23.109" v="157" actId="47"/>
        <pc:sldMasterMkLst>
          <pc:docMk/>
          <pc:sldMasterMk cId="0" sldId="2147483678"/>
        </pc:sldMasterMkLst>
        <pc:sldLayoutChg chg="del">
          <pc:chgData name="JUAN DAVID VELASQUEZ RESTREPO" userId="181b6157-f765-4f86-b4a5-0150ccd1cf60" providerId="ADAL" clId="{5FFA8894-0A01-4065-BEF3-6653E96608EB}" dt="2021-11-17T21:09:23.109" v="157" actId="47"/>
          <pc:sldLayoutMkLst>
            <pc:docMk/>
            <pc:sldMasterMk cId="0" sldId="2147483678"/>
            <pc:sldLayoutMk cId="0" sldId="2147483650"/>
          </pc:sldLayoutMkLst>
        </pc:sldLayoutChg>
      </pc:sldMasterChg>
    </pc:docChg>
  </pc:docChgLst>
  <pc:docChgLst>
    <pc:chgData name="JUAN DAVID VELASQUEZ RESTREPO" userId="181b6157-f765-4f86-b4a5-0150ccd1cf60" providerId="ADAL" clId="{F94BDBCD-039A-425B-9F9A-CD0F0BA70167}"/>
    <pc:docChg chg="custSel modSld">
      <pc:chgData name="JUAN DAVID VELASQUEZ RESTREPO" userId="181b6157-f765-4f86-b4a5-0150ccd1cf60" providerId="ADAL" clId="{F94BDBCD-039A-425B-9F9A-CD0F0BA70167}" dt="2021-11-20T21:18:39.739" v="1" actId="20577"/>
      <pc:docMkLst>
        <pc:docMk/>
      </pc:docMkLst>
      <pc:sldChg chg="modSp mod">
        <pc:chgData name="JUAN DAVID VELASQUEZ RESTREPO" userId="181b6157-f765-4f86-b4a5-0150ccd1cf60" providerId="ADAL" clId="{F94BDBCD-039A-425B-9F9A-CD0F0BA70167}" dt="2021-11-20T21:18:39.739" v="1" actId="20577"/>
        <pc:sldMkLst>
          <pc:docMk/>
          <pc:sldMk cId="1874904148" sldId="317"/>
        </pc:sldMkLst>
        <pc:spChg chg="mod">
          <ac:chgData name="JUAN DAVID VELASQUEZ RESTREPO" userId="181b6157-f765-4f86-b4a5-0150ccd1cf60" providerId="ADAL" clId="{F94BDBCD-039A-425B-9F9A-CD0F0BA70167}" dt="2021-11-20T21:18:39.739" v="1" actId="20577"/>
          <ac:spMkLst>
            <pc:docMk/>
            <pc:sldMk cId="1874904148" sldId="317"/>
            <ac:spMk id="50" creationId="{77C95AEB-42D0-49BF-A0DD-07E7E4212112}"/>
          </ac:spMkLst>
        </pc:spChg>
      </pc:sldChg>
    </pc:docChg>
  </pc:docChgLst>
  <pc:docChgLst>
    <pc:chgData name="Sergio Mora Pradilla" userId="S::s_mora@javeriana.edu.co::2e9de274-3f50-4a4d-9a8f-bf5dcc909973" providerId="AD" clId="Web-{520C54ED-C00E-48C8-9B05-473B239EED76}"/>
    <pc:docChg chg="modSld">
      <pc:chgData name="Sergio Mora Pradilla" userId="S::s_mora@javeriana.edu.co::2e9de274-3f50-4a4d-9a8f-bf5dcc909973" providerId="AD" clId="Web-{520C54ED-C00E-48C8-9B05-473B239EED76}" dt="2021-11-21T04:23:41.755" v="58" actId="1076"/>
      <pc:docMkLst>
        <pc:docMk/>
      </pc:docMkLst>
      <pc:sldChg chg="addSp modSp">
        <pc:chgData name="Sergio Mora Pradilla" userId="S::s_mora@javeriana.edu.co::2e9de274-3f50-4a4d-9a8f-bf5dcc909973" providerId="AD" clId="Web-{520C54ED-C00E-48C8-9B05-473B239EED76}" dt="2021-11-21T04:21:07.189" v="54" actId="1076"/>
        <pc:sldMkLst>
          <pc:docMk/>
          <pc:sldMk cId="0" sldId="267"/>
        </pc:sldMkLst>
        <pc:spChg chg="mod">
          <ac:chgData name="Sergio Mora Pradilla" userId="S::s_mora@javeriana.edu.co::2e9de274-3f50-4a4d-9a8f-bf5dcc909973" providerId="AD" clId="Web-{520C54ED-C00E-48C8-9B05-473B239EED76}" dt="2021-11-21T04:21:02.470" v="51" actId="1076"/>
          <ac:spMkLst>
            <pc:docMk/>
            <pc:sldMk cId="0" sldId="267"/>
            <ac:spMk id="1235" creationId="{00000000-0000-0000-0000-000000000000}"/>
          </ac:spMkLst>
        </pc:spChg>
        <pc:picChg chg="add mod modCrop">
          <ac:chgData name="Sergio Mora Pradilla" userId="S::s_mora@javeriana.edu.co::2e9de274-3f50-4a4d-9a8f-bf5dcc909973" providerId="AD" clId="Web-{520C54ED-C00E-48C8-9B05-473B239EED76}" dt="2021-11-21T04:21:07.189" v="54" actId="1076"/>
          <ac:picMkLst>
            <pc:docMk/>
            <pc:sldMk cId="0" sldId="267"/>
            <ac:picMk id="2" creationId="{8093217C-1266-46DF-90E7-34D7470F600F}"/>
          </ac:picMkLst>
        </pc:picChg>
        <pc:picChg chg="mod">
          <ac:chgData name="Sergio Mora Pradilla" userId="S::s_mora@javeriana.edu.co::2e9de274-3f50-4a4d-9a8f-bf5dcc909973" providerId="AD" clId="Web-{520C54ED-C00E-48C8-9B05-473B239EED76}" dt="2021-11-21T04:18:04.149" v="42" actId="1076"/>
          <ac:picMkLst>
            <pc:docMk/>
            <pc:sldMk cId="0" sldId="267"/>
            <ac:picMk id="3" creationId="{513F3C5A-8959-4037-9D34-1754DDF187DC}"/>
          </ac:picMkLst>
        </pc:picChg>
      </pc:sldChg>
      <pc:sldChg chg="addSp modSp">
        <pc:chgData name="Sergio Mora Pradilla" userId="S::s_mora@javeriana.edu.co::2e9de274-3f50-4a4d-9a8f-bf5dcc909973" providerId="AD" clId="Web-{520C54ED-C00E-48C8-9B05-473B239EED76}" dt="2021-11-21T04:23:41.755" v="58" actId="1076"/>
        <pc:sldMkLst>
          <pc:docMk/>
          <pc:sldMk cId="0" sldId="268"/>
        </pc:sldMkLst>
        <pc:picChg chg="add mod">
          <ac:chgData name="Sergio Mora Pradilla" userId="S::s_mora@javeriana.edu.co::2e9de274-3f50-4a4d-9a8f-bf5dcc909973" providerId="AD" clId="Web-{520C54ED-C00E-48C8-9B05-473B239EED76}" dt="2021-11-21T04:23:41.755" v="58" actId="1076"/>
          <ac:picMkLst>
            <pc:docMk/>
            <pc:sldMk cId="0" sldId="268"/>
            <ac:picMk id="2" creationId="{8654EA78-3004-4473-9D58-071D71857AAD}"/>
          </ac:picMkLst>
        </pc:picChg>
      </pc:sldChg>
      <pc:sldChg chg="addSp delSp modSp">
        <pc:chgData name="Sergio Mora Pradilla" userId="S::s_mora@javeriana.edu.co::2e9de274-3f50-4a4d-9a8f-bf5dcc909973" providerId="AD" clId="Web-{520C54ED-C00E-48C8-9B05-473B239EED76}" dt="2021-11-21T04:16:57.397" v="40" actId="14100"/>
        <pc:sldMkLst>
          <pc:docMk/>
          <pc:sldMk cId="394676656" sldId="318"/>
        </pc:sldMkLst>
        <pc:spChg chg="del">
          <ac:chgData name="Sergio Mora Pradilla" userId="S::s_mora@javeriana.edu.co::2e9de274-3f50-4a4d-9a8f-bf5dcc909973" providerId="AD" clId="Web-{520C54ED-C00E-48C8-9B05-473B239EED76}" dt="2021-11-21T04:02:40.476" v="0"/>
          <ac:spMkLst>
            <pc:docMk/>
            <pc:sldMk cId="394676656" sldId="318"/>
            <ac:spMk id="4" creationId="{8969DFF5-58AC-4A1C-AA9A-E4F5AE4148F3}"/>
          </ac:spMkLst>
        </pc:spChg>
        <pc:picChg chg="add mod modCrop">
          <ac:chgData name="Sergio Mora Pradilla" userId="S::s_mora@javeriana.edu.co::2e9de274-3f50-4a4d-9a8f-bf5dcc909973" providerId="AD" clId="Web-{520C54ED-C00E-48C8-9B05-473B239EED76}" dt="2021-11-21T04:16:38.240" v="30" actId="1076"/>
          <ac:picMkLst>
            <pc:docMk/>
            <pc:sldMk cId="394676656" sldId="318"/>
            <ac:picMk id="2" creationId="{2248A7C9-14AC-4CC7-8A56-3470E93F0C7F}"/>
          </ac:picMkLst>
        </pc:picChg>
        <pc:picChg chg="add mod">
          <ac:chgData name="Sergio Mora Pradilla" userId="S::s_mora@javeriana.edu.co::2e9de274-3f50-4a4d-9a8f-bf5dcc909973" providerId="AD" clId="Web-{520C54ED-C00E-48C8-9B05-473B239EED76}" dt="2021-11-21T04:16:43.162" v="34" actId="1076"/>
          <ac:picMkLst>
            <pc:docMk/>
            <pc:sldMk cId="394676656" sldId="318"/>
            <ac:picMk id="3" creationId="{D3958579-ABDB-4375-9CC8-F4E3F7F7D14F}"/>
          </ac:picMkLst>
        </pc:picChg>
        <pc:picChg chg="add mod">
          <ac:chgData name="Sergio Mora Pradilla" userId="S::s_mora@javeriana.edu.co::2e9de274-3f50-4a4d-9a8f-bf5dcc909973" providerId="AD" clId="Web-{520C54ED-C00E-48C8-9B05-473B239EED76}" dt="2021-11-21T04:16:57.397" v="40" actId="14100"/>
          <ac:picMkLst>
            <pc:docMk/>
            <pc:sldMk cId="394676656" sldId="318"/>
            <ac:picMk id="5" creationId="{5299FD36-80F1-43C3-B727-80C372C1B9EC}"/>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3"/>
        <p:cNvGrpSpPr/>
        <p:nvPr/>
      </p:nvGrpSpPr>
      <p:grpSpPr>
        <a:xfrm>
          <a:off x="0" y="0"/>
          <a:ext cx="0" cy="0"/>
          <a:chOff x="0" y="0"/>
          <a:chExt cx="0" cy="0"/>
        </a:xfrm>
      </p:grpSpPr>
      <p:sp>
        <p:nvSpPr>
          <p:cNvPr id="1214" name="Google Shape;1214;g9238a1e824_0_13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5" name="Google Shape;1215;g9238a1e824_0_13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5"/>
        <p:cNvGrpSpPr/>
        <p:nvPr/>
      </p:nvGrpSpPr>
      <p:grpSpPr>
        <a:xfrm>
          <a:off x="0" y="0"/>
          <a:ext cx="0" cy="0"/>
          <a:chOff x="0" y="0"/>
          <a:chExt cx="0" cy="0"/>
        </a:xfrm>
      </p:grpSpPr>
      <p:sp>
        <p:nvSpPr>
          <p:cNvPr id="1266" name="Google Shape;1266;g9238a1e824_0_14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7" name="Google Shape;1267;g9238a1e824_0_14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6"/>
        <p:cNvGrpSpPr/>
        <p:nvPr/>
      </p:nvGrpSpPr>
      <p:grpSpPr>
        <a:xfrm>
          <a:off x="0" y="0"/>
          <a:ext cx="0" cy="0"/>
          <a:chOff x="0" y="0"/>
          <a:chExt cx="0" cy="0"/>
        </a:xfrm>
      </p:grpSpPr>
      <p:sp>
        <p:nvSpPr>
          <p:cNvPr id="1567" name="Google Shape;1567;g9238a1e824_2_2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8" name="Google Shape;1568;g9238a1e824_2_2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834822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1"/>
        <p:cNvGrpSpPr/>
        <p:nvPr/>
      </p:nvGrpSpPr>
      <p:grpSpPr>
        <a:xfrm>
          <a:off x="0" y="0"/>
          <a:ext cx="0" cy="0"/>
          <a:chOff x="0" y="0"/>
          <a:chExt cx="0" cy="0"/>
        </a:xfrm>
      </p:grpSpPr>
      <p:sp>
        <p:nvSpPr>
          <p:cNvPr id="1872" name="Google Shape;1872;g94f19a0e4b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3" name="Google Shape;1873;g94f19a0e4b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561524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6"/>
        <p:cNvGrpSpPr/>
        <p:nvPr/>
      </p:nvGrpSpPr>
      <p:grpSpPr>
        <a:xfrm>
          <a:off x="0" y="0"/>
          <a:ext cx="0" cy="0"/>
          <a:chOff x="0" y="0"/>
          <a:chExt cx="0" cy="0"/>
        </a:xfrm>
      </p:grpSpPr>
      <p:sp>
        <p:nvSpPr>
          <p:cNvPr id="1307" name="Google Shape;1307;g930e43c803_0_1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8" name="Google Shape;1308;g930e43c803_0_1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499023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5"/>
        <p:cNvGrpSpPr/>
        <p:nvPr/>
      </p:nvGrpSpPr>
      <p:grpSpPr>
        <a:xfrm>
          <a:off x="0" y="0"/>
          <a:ext cx="0" cy="0"/>
          <a:chOff x="0" y="0"/>
          <a:chExt cx="0" cy="0"/>
        </a:xfrm>
      </p:grpSpPr>
      <p:sp>
        <p:nvSpPr>
          <p:cNvPr id="1266" name="Google Shape;1266;g9238a1e824_0_14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7" name="Google Shape;1267;g9238a1e824_0_14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8479708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5"/>
        <p:cNvGrpSpPr/>
        <p:nvPr/>
      </p:nvGrpSpPr>
      <p:grpSpPr>
        <a:xfrm>
          <a:off x="0" y="0"/>
          <a:ext cx="0" cy="0"/>
          <a:chOff x="0" y="0"/>
          <a:chExt cx="0" cy="0"/>
        </a:xfrm>
      </p:grpSpPr>
      <p:sp>
        <p:nvSpPr>
          <p:cNvPr id="1266" name="Google Shape;1266;g9238a1e824_0_14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7" name="Google Shape;1267;g9238a1e824_0_14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515618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5"/>
        <p:cNvGrpSpPr/>
        <p:nvPr/>
      </p:nvGrpSpPr>
      <p:grpSpPr>
        <a:xfrm>
          <a:off x="0" y="0"/>
          <a:ext cx="0" cy="0"/>
          <a:chOff x="0" y="0"/>
          <a:chExt cx="0" cy="0"/>
        </a:xfrm>
      </p:grpSpPr>
      <p:sp>
        <p:nvSpPr>
          <p:cNvPr id="1266" name="Google Shape;1266;g9238a1e824_0_14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7" name="Google Shape;1267;g9238a1e824_0_14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051947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6"/>
        <p:cNvGrpSpPr/>
        <p:nvPr/>
      </p:nvGrpSpPr>
      <p:grpSpPr>
        <a:xfrm>
          <a:off x="0" y="0"/>
          <a:ext cx="0" cy="0"/>
          <a:chOff x="0" y="0"/>
          <a:chExt cx="0" cy="0"/>
        </a:xfrm>
      </p:grpSpPr>
      <p:sp>
        <p:nvSpPr>
          <p:cNvPr id="1307" name="Google Shape;1307;g930e43c803_0_1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8" name="Google Shape;1308;g930e43c803_0_1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362773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3"/>
        <p:cNvGrpSpPr/>
        <p:nvPr/>
      </p:nvGrpSpPr>
      <p:grpSpPr>
        <a:xfrm>
          <a:off x="0" y="0"/>
          <a:ext cx="0" cy="0"/>
          <a:chOff x="0" y="0"/>
          <a:chExt cx="0" cy="0"/>
        </a:xfrm>
      </p:grpSpPr>
      <p:sp>
        <p:nvSpPr>
          <p:cNvPr id="1214" name="Google Shape;1214;g9238a1e824_0_13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5" name="Google Shape;1215;g9238a1e824_0_13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986385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9238a1e824_0_3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 name="Google Shape;304;g9238a1e824_0_3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3"/>
        <p:cNvGrpSpPr/>
        <p:nvPr/>
      </p:nvGrpSpPr>
      <p:grpSpPr>
        <a:xfrm>
          <a:off x="0" y="0"/>
          <a:ext cx="0" cy="0"/>
          <a:chOff x="0" y="0"/>
          <a:chExt cx="0" cy="0"/>
        </a:xfrm>
      </p:grpSpPr>
      <p:sp>
        <p:nvSpPr>
          <p:cNvPr id="1214" name="Google Shape;1214;g9238a1e824_0_13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5" name="Google Shape;1215;g9238a1e824_0_13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611608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6"/>
        <p:cNvGrpSpPr/>
        <p:nvPr/>
      </p:nvGrpSpPr>
      <p:grpSpPr>
        <a:xfrm>
          <a:off x="0" y="0"/>
          <a:ext cx="0" cy="0"/>
          <a:chOff x="0" y="0"/>
          <a:chExt cx="0" cy="0"/>
        </a:xfrm>
      </p:grpSpPr>
      <p:sp>
        <p:nvSpPr>
          <p:cNvPr id="1867" name="Google Shape;1867;g9238a1e824_2_3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8" name="Google Shape;1868;g9238a1e824_2_3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9238a1e824_0_4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 name="Google Shape;325;g9238a1e824_0_4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3"/>
        <p:cNvGrpSpPr/>
        <p:nvPr/>
      </p:nvGrpSpPr>
      <p:grpSpPr>
        <a:xfrm>
          <a:off x="0" y="0"/>
          <a:ext cx="0" cy="0"/>
          <a:chOff x="0" y="0"/>
          <a:chExt cx="0" cy="0"/>
        </a:xfrm>
      </p:grpSpPr>
      <p:sp>
        <p:nvSpPr>
          <p:cNvPr id="594" name="Google Shape;594;g9238a1e824_0_7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5" name="Google Shape;595;g9238a1e824_0_7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3"/>
        <p:cNvGrpSpPr/>
        <p:nvPr/>
      </p:nvGrpSpPr>
      <p:grpSpPr>
        <a:xfrm>
          <a:off x="0" y="0"/>
          <a:ext cx="0" cy="0"/>
          <a:chOff x="0" y="0"/>
          <a:chExt cx="0" cy="0"/>
        </a:xfrm>
      </p:grpSpPr>
      <p:sp>
        <p:nvSpPr>
          <p:cNvPr id="1504" name="Google Shape;1504;g9238a1e824_0_14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5" name="Google Shape;1505;g9238a1e824_0_14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936821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2"/>
        <p:cNvGrpSpPr/>
        <p:nvPr/>
      </p:nvGrpSpPr>
      <p:grpSpPr>
        <a:xfrm>
          <a:off x="0" y="0"/>
          <a:ext cx="0" cy="0"/>
          <a:chOff x="0" y="0"/>
          <a:chExt cx="0" cy="0"/>
        </a:xfrm>
      </p:grpSpPr>
      <p:sp>
        <p:nvSpPr>
          <p:cNvPr id="603" name="Google Shape;603;g9238a1e824_0_7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4" name="Google Shape;604;g9238a1e824_0_7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4"/>
        <p:cNvGrpSpPr/>
        <p:nvPr/>
      </p:nvGrpSpPr>
      <p:grpSpPr>
        <a:xfrm>
          <a:off x="0" y="0"/>
          <a:ext cx="0" cy="0"/>
          <a:chOff x="0" y="0"/>
          <a:chExt cx="0" cy="0"/>
        </a:xfrm>
      </p:grpSpPr>
      <p:sp>
        <p:nvSpPr>
          <p:cNvPr id="555" name="Google Shape;555;g9238a1e824_0_6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6" name="Google Shape;556;g9238a1e824_0_6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Google Shape;575;g9238a1e824_0_6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6" name="Google Shape;576;g9238a1e824_0_6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6"/>
        <p:cNvGrpSpPr/>
        <p:nvPr/>
      </p:nvGrpSpPr>
      <p:grpSpPr>
        <a:xfrm>
          <a:off x="0" y="0"/>
          <a:ext cx="0" cy="0"/>
          <a:chOff x="0" y="0"/>
          <a:chExt cx="0" cy="0"/>
        </a:xfrm>
      </p:grpSpPr>
      <p:sp>
        <p:nvSpPr>
          <p:cNvPr id="1307" name="Google Shape;1307;g930e43c803_0_1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8" name="Google Shape;1308;g930e43c803_0_1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335163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accent3"/>
        </a:solidFill>
        <a:effectLst/>
      </p:bgPr>
    </p:bg>
    <p:spTree>
      <p:nvGrpSpPr>
        <p:cNvPr id="1" name="Shape 8"/>
        <p:cNvGrpSpPr/>
        <p:nvPr/>
      </p:nvGrpSpPr>
      <p:grpSpPr>
        <a:xfrm>
          <a:off x="0" y="0"/>
          <a:ext cx="0" cy="0"/>
          <a:chOff x="0" y="0"/>
          <a:chExt cx="0" cy="0"/>
        </a:xfrm>
      </p:grpSpPr>
      <p:sp>
        <p:nvSpPr>
          <p:cNvPr id="9" name="Google Shape;9;p2"/>
          <p:cNvSpPr/>
          <p:nvPr/>
        </p:nvSpPr>
        <p:spPr>
          <a:xfrm rot="278315" flipH="1">
            <a:off x="-370067" y="-356711"/>
            <a:ext cx="9702703" cy="6343973"/>
          </a:xfrm>
          <a:custGeom>
            <a:avLst/>
            <a:gdLst/>
            <a:ahLst/>
            <a:cxnLst/>
            <a:rect l="l" t="t" r="r" b="b"/>
            <a:pathLst>
              <a:path w="3079" h="2573" extrusionOk="0">
                <a:moveTo>
                  <a:pt x="1032" y="0"/>
                </a:moveTo>
                <a:cubicBezTo>
                  <a:pt x="999" y="0"/>
                  <a:pt x="963" y="1"/>
                  <a:pt x="925" y="2"/>
                </a:cubicBezTo>
                <a:cubicBezTo>
                  <a:pt x="420" y="25"/>
                  <a:pt x="1" y="554"/>
                  <a:pt x="0" y="1155"/>
                </a:cubicBezTo>
                <a:cubicBezTo>
                  <a:pt x="0" y="1168"/>
                  <a:pt x="1" y="1182"/>
                  <a:pt x="1" y="1195"/>
                </a:cubicBezTo>
                <a:cubicBezTo>
                  <a:pt x="20" y="1813"/>
                  <a:pt x="308" y="2145"/>
                  <a:pt x="308" y="2145"/>
                </a:cubicBezTo>
                <a:cubicBezTo>
                  <a:pt x="308" y="2145"/>
                  <a:pt x="633" y="2556"/>
                  <a:pt x="1187" y="2573"/>
                </a:cubicBezTo>
                <a:cubicBezTo>
                  <a:pt x="1200" y="2573"/>
                  <a:pt x="1213" y="2573"/>
                  <a:pt x="1226" y="2573"/>
                </a:cubicBezTo>
                <a:cubicBezTo>
                  <a:pt x="1764" y="2573"/>
                  <a:pt x="2247" y="2238"/>
                  <a:pt x="2646" y="1974"/>
                </a:cubicBezTo>
                <a:cubicBezTo>
                  <a:pt x="2928" y="1789"/>
                  <a:pt x="3079" y="1517"/>
                  <a:pt x="3079" y="1244"/>
                </a:cubicBezTo>
                <a:cubicBezTo>
                  <a:pt x="3079" y="1122"/>
                  <a:pt x="3048" y="999"/>
                  <a:pt x="2985" y="883"/>
                </a:cubicBezTo>
                <a:cubicBezTo>
                  <a:pt x="2781" y="512"/>
                  <a:pt x="2410" y="639"/>
                  <a:pt x="1965" y="377"/>
                </a:cubicBezTo>
                <a:cubicBezTo>
                  <a:pt x="1553" y="135"/>
                  <a:pt x="1455" y="0"/>
                  <a:pt x="1032" y="0"/>
                </a:cubicBezTo>
              </a:path>
            </a:pathLst>
          </a:custGeom>
          <a:solidFill>
            <a:srgbClr val="E9F9EE"/>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 name="Google Shape;10;p2"/>
          <p:cNvSpPr txBox="1">
            <a:spLocks noGrp="1"/>
          </p:cNvSpPr>
          <p:nvPr>
            <p:ph type="ctrTitle"/>
          </p:nvPr>
        </p:nvSpPr>
        <p:spPr>
          <a:xfrm>
            <a:off x="4132800" y="1267200"/>
            <a:ext cx="4291200" cy="18288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4133000" y="3096000"/>
            <a:ext cx="4291200" cy="14730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400">
                <a:solidFill>
                  <a:schemeClr val="accent2"/>
                </a:solidFill>
                <a:latin typeface="Questrial"/>
                <a:ea typeface="Questrial"/>
                <a:cs typeface="Questrial"/>
                <a:sym typeface="Questria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four columns ">
  <p:cSld name="TITLE_AND_TWO_COLUMNS_1_1_2_1_2_1">
    <p:spTree>
      <p:nvGrpSpPr>
        <p:cNvPr id="1" name="Shape 137"/>
        <p:cNvGrpSpPr/>
        <p:nvPr/>
      </p:nvGrpSpPr>
      <p:grpSpPr>
        <a:xfrm>
          <a:off x="0" y="0"/>
          <a:ext cx="0" cy="0"/>
          <a:chOff x="0" y="0"/>
          <a:chExt cx="0" cy="0"/>
        </a:xfrm>
      </p:grpSpPr>
      <p:sp>
        <p:nvSpPr>
          <p:cNvPr id="138" name="Google Shape;138;p20"/>
          <p:cNvSpPr txBox="1">
            <a:spLocks noGrp="1"/>
          </p:cNvSpPr>
          <p:nvPr>
            <p:ph type="title"/>
          </p:nvPr>
        </p:nvSpPr>
        <p:spPr>
          <a:xfrm>
            <a:off x="720000" y="5400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39" name="Google Shape;139;p20"/>
          <p:cNvSpPr/>
          <p:nvPr/>
        </p:nvSpPr>
        <p:spPr>
          <a:xfrm rot="-2700004">
            <a:off x="6647666" y="4388060"/>
            <a:ext cx="4307636" cy="3600246"/>
          </a:xfrm>
          <a:custGeom>
            <a:avLst/>
            <a:gdLst/>
            <a:ahLst/>
            <a:cxnLst/>
            <a:rect l="l" t="t" r="r" b="b"/>
            <a:pathLst>
              <a:path w="3079" h="2573" extrusionOk="0">
                <a:moveTo>
                  <a:pt x="1032" y="0"/>
                </a:moveTo>
                <a:cubicBezTo>
                  <a:pt x="999" y="0"/>
                  <a:pt x="963" y="1"/>
                  <a:pt x="925" y="2"/>
                </a:cubicBezTo>
                <a:cubicBezTo>
                  <a:pt x="420" y="25"/>
                  <a:pt x="1" y="554"/>
                  <a:pt x="0" y="1155"/>
                </a:cubicBezTo>
                <a:cubicBezTo>
                  <a:pt x="0" y="1168"/>
                  <a:pt x="1" y="1182"/>
                  <a:pt x="1" y="1195"/>
                </a:cubicBezTo>
                <a:cubicBezTo>
                  <a:pt x="20" y="1813"/>
                  <a:pt x="308" y="2145"/>
                  <a:pt x="308" y="2145"/>
                </a:cubicBezTo>
                <a:cubicBezTo>
                  <a:pt x="308" y="2145"/>
                  <a:pt x="633" y="2556"/>
                  <a:pt x="1187" y="2573"/>
                </a:cubicBezTo>
                <a:cubicBezTo>
                  <a:pt x="1200" y="2573"/>
                  <a:pt x="1213" y="2573"/>
                  <a:pt x="1226" y="2573"/>
                </a:cubicBezTo>
                <a:cubicBezTo>
                  <a:pt x="1764" y="2573"/>
                  <a:pt x="2247" y="2238"/>
                  <a:pt x="2646" y="1974"/>
                </a:cubicBezTo>
                <a:cubicBezTo>
                  <a:pt x="2928" y="1789"/>
                  <a:pt x="3079" y="1517"/>
                  <a:pt x="3079" y="1244"/>
                </a:cubicBezTo>
                <a:cubicBezTo>
                  <a:pt x="3079" y="1122"/>
                  <a:pt x="3048" y="999"/>
                  <a:pt x="2985" y="883"/>
                </a:cubicBezTo>
                <a:cubicBezTo>
                  <a:pt x="2781" y="512"/>
                  <a:pt x="2410" y="639"/>
                  <a:pt x="1965" y="377"/>
                </a:cubicBezTo>
                <a:cubicBezTo>
                  <a:pt x="1553" y="135"/>
                  <a:pt x="1455" y="0"/>
                  <a:pt x="1032" y="0"/>
                </a:cubicBezTo>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 name="Google Shape;140;p20"/>
          <p:cNvSpPr/>
          <p:nvPr/>
        </p:nvSpPr>
        <p:spPr>
          <a:xfrm rot="6577915">
            <a:off x="-684870" y="-658906"/>
            <a:ext cx="1629030" cy="1361517"/>
          </a:xfrm>
          <a:custGeom>
            <a:avLst/>
            <a:gdLst/>
            <a:ahLst/>
            <a:cxnLst/>
            <a:rect l="l" t="t" r="r" b="b"/>
            <a:pathLst>
              <a:path w="3079" h="2573" extrusionOk="0">
                <a:moveTo>
                  <a:pt x="1032" y="0"/>
                </a:moveTo>
                <a:cubicBezTo>
                  <a:pt x="999" y="0"/>
                  <a:pt x="963" y="1"/>
                  <a:pt x="925" y="2"/>
                </a:cubicBezTo>
                <a:cubicBezTo>
                  <a:pt x="420" y="25"/>
                  <a:pt x="1" y="554"/>
                  <a:pt x="0" y="1155"/>
                </a:cubicBezTo>
                <a:cubicBezTo>
                  <a:pt x="0" y="1168"/>
                  <a:pt x="1" y="1182"/>
                  <a:pt x="1" y="1195"/>
                </a:cubicBezTo>
                <a:cubicBezTo>
                  <a:pt x="20" y="1813"/>
                  <a:pt x="308" y="2145"/>
                  <a:pt x="308" y="2145"/>
                </a:cubicBezTo>
                <a:cubicBezTo>
                  <a:pt x="308" y="2145"/>
                  <a:pt x="633" y="2556"/>
                  <a:pt x="1187" y="2573"/>
                </a:cubicBezTo>
                <a:cubicBezTo>
                  <a:pt x="1200" y="2573"/>
                  <a:pt x="1213" y="2573"/>
                  <a:pt x="1226" y="2573"/>
                </a:cubicBezTo>
                <a:cubicBezTo>
                  <a:pt x="1764" y="2573"/>
                  <a:pt x="2247" y="2238"/>
                  <a:pt x="2646" y="1974"/>
                </a:cubicBezTo>
                <a:cubicBezTo>
                  <a:pt x="2928" y="1789"/>
                  <a:pt x="3079" y="1517"/>
                  <a:pt x="3079" y="1244"/>
                </a:cubicBezTo>
                <a:cubicBezTo>
                  <a:pt x="3079" y="1122"/>
                  <a:pt x="3048" y="999"/>
                  <a:pt x="2985" y="883"/>
                </a:cubicBezTo>
                <a:cubicBezTo>
                  <a:pt x="2781" y="512"/>
                  <a:pt x="2410" y="639"/>
                  <a:pt x="1965" y="377"/>
                </a:cubicBezTo>
                <a:cubicBezTo>
                  <a:pt x="1553" y="135"/>
                  <a:pt x="1455" y="0"/>
                  <a:pt x="1032" y="0"/>
                </a:cubicBezTo>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 name="Google Shape;141;p20"/>
          <p:cNvSpPr txBox="1">
            <a:spLocks noGrp="1"/>
          </p:cNvSpPr>
          <p:nvPr>
            <p:ph type="subTitle" idx="1"/>
          </p:nvPr>
        </p:nvSpPr>
        <p:spPr>
          <a:xfrm>
            <a:off x="720000" y="2111000"/>
            <a:ext cx="3600000" cy="3852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800" b="1">
                <a:latin typeface="Josefin Sans"/>
                <a:ea typeface="Josefin Sans"/>
                <a:cs typeface="Josefin Sans"/>
                <a:sym typeface="Josefin Sans"/>
              </a:defRPr>
            </a:lvl1pPr>
            <a:lvl2pPr lvl="1" algn="ctr" rtl="0">
              <a:spcBef>
                <a:spcPts val="1600"/>
              </a:spcBef>
              <a:spcAft>
                <a:spcPts val="0"/>
              </a:spcAft>
              <a:buNone/>
              <a:defRPr sz="1800" b="1">
                <a:latin typeface="Josefin Sans"/>
                <a:ea typeface="Josefin Sans"/>
                <a:cs typeface="Josefin Sans"/>
                <a:sym typeface="Josefin Sans"/>
              </a:defRPr>
            </a:lvl2pPr>
            <a:lvl3pPr lvl="2" algn="ctr" rtl="0">
              <a:spcBef>
                <a:spcPts val="1600"/>
              </a:spcBef>
              <a:spcAft>
                <a:spcPts val="0"/>
              </a:spcAft>
              <a:buNone/>
              <a:defRPr sz="1800" b="1">
                <a:latin typeface="Josefin Sans"/>
                <a:ea typeface="Josefin Sans"/>
                <a:cs typeface="Josefin Sans"/>
                <a:sym typeface="Josefin Sans"/>
              </a:defRPr>
            </a:lvl3pPr>
            <a:lvl4pPr lvl="3" algn="ctr" rtl="0">
              <a:spcBef>
                <a:spcPts val="1600"/>
              </a:spcBef>
              <a:spcAft>
                <a:spcPts val="0"/>
              </a:spcAft>
              <a:buNone/>
              <a:defRPr sz="1800" b="1">
                <a:latin typeface="Josefin Sans"/>
                <a:ea typeface="Josefin Sans"/>
                <a:cs typeface="Josefin Sans"/>
                <a:sym typeface="Josefin Sans"/>
              </a:defRPr>
            </a:lvl4pPr>
            <a:lvl5pPr lvl="4" algn="ctr" rtl="0">
              <a:spcBef>
                <a:spcPts val="1600"/>
              </a:spcBef>
              <a:spcAft>
                <a:spcPts val="0"/>
              </a:spcAft>
              <a:buNone/>
              <a:defRPr sz="1800" b="1">
                <a:latin typeface="Josefin Sans"/>
                <a:ea typeface="Josefin Sans"/>
                <a:cs typeface="Josefin Sans"/>
                <a:sym typeface="Josefin Sans"/>
              </a:defRPr>
            </a:lvl5pPr>
            <a:lvl6pPr lvl="5" algn="ctr" rtl="0">
              <a:spcBef>
                <a:spcPts val="1600"/>
              </a:spcBef>
              <a:spcAft>
                <a:spcPts val="0"/>
              </a:spcAft>
              <a:buNone/>
              <a:defRPr sz="1800" b="1">
                <a:latin typeface="Josefin Sans"/>
                <a:ea typeface="Josefin Sans"/>
                <a:cs typeface="Josefin Sans"/>
                <a:sym typeface="Josefin Sans"/>
              </a:defRPr>
            </a:lvl6pPr>
            <a:lvl7pPr lvl="6" algn="ctr" rtl="0">
              <a:spcBef>
                <a:spcPts val="1600"/>
              </a:spcBef>
              <a:spcAft>
                <a:spcPts val="0"/>
              </a:spcAft>
              <a:buNone/>
              <a:defRPr sz="1800" b="1">
                <a:latin typeface="Josefin Sans"/>
                <a:ea typeface="Josefin Sans"/>
                <a:cs typeface="Josefin Sans"/>
                <a:sym typeface="Josefin Sans"/>
              </a:defRPr>
            </a:lvl7pPr>
            <a:lvl8pPr lvl="7" algn="ctr" rtl="0">
              <a:spcBef>
                <a:spcPts val="1600"/>
              </a:spcBef>
              <a:spcAft>
                <a:spcPts val="0"/>
              </a:spcAft>
              <a:buNone/>
              <a:defRPr sz="1800" b="1">
                <a:latin typeface="Josefin Sans"/>
                <a:ea typeface="Josefin Sans"/>
                <a:cs typeface="Josefin Sans"/>
                <a:sym typeface="Josefin Sans"/>
              </a:defRPr>
            </a:lvl8pPr>
            <a:lvl9pPr lvl="8" algn="ctr" rtl="0">
              <a:spcBef>
                <a:spcPts val="1600"/>
              </a:spcBef>
              <a:spcAft>
                <a:spcPts val="1600"/>
              </a:spcAft>
              <a:buNone/>
              <a:defRPr sz="1800" b="1">
                <a:latin typeface="Josefin Sans"/>
                <a:ea typeface="Josefin Sans"/>
                <a:cs typeface="Josefin Sans"/>
                <a:sym typeface="Josefin Sans"/>
              </a:defRPr>
            </a:lvl9pPr>
          </a:lstStyle>
          <a:p>
            <a:endParaRPr/>
          </a:p>
        </p:txBody>
      </p:sp>
      <p:sp>
        <p:nvSpPr>
          <p:cNvPr id="142" name="Google Shape;142;p20"/>
          <p:cNvSpPr txBox="1">
            <a:spLocks noGrp="1"/>
          </p:cNvSpPr>
          <p:nvPr>
            <p:ph type="subTitle" idx="2"/>
          </p:nvPr>
        </p:nvSpPr>
        <p:spPr>
          <a:xfrm>
            <a:off x="4824000" y="2111000"/>
            <a:ext cx="3600000" cy="3852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800" b="1">
                <a:latin typeface="Josefin Sans"/>
                <a:ea typeface="Josefin Sans"/>
                <a:cs typeface="Josefin Sans"/>
                <a:sym typeface="Josefin Sans"/>
              </a:defRPr>
            </a:lvl1pPr>
            <a:lvl2pPr lvl="1" algn="ctr" rtl="0">
              <a:spcBef>
                <a:spcPts val="1600"/>
              </a:spcBef>
              <a:spcAft>
                <a:spcPts val="0"/>
              </a:spcAft>
              <a:buNone/>
              <a:defRPr sz="1800" b="1">
                <a:latin typeface="Josefin Sans"/>
                <a:ea typeface="Josefin Sans"/>
                <a:cs typeface="Josefin Sans"/>
                <a:sym typeface="Josefin Sans"/>
              </a:defRPr>
            </a:lvl2pPr>
            <a:lvl3pPr lvl="2" algn="ctr" rtl="0">
              <a:spcBef>
                <a:spcPts val="1600"/>
              </a:spcBef>
              <a:spcAft>
                <a:spcPts val="0"/>
              </a:spcAft>
              <a:buNone/>
              <a:defRPr sz="1800" b="1">
                <a:latin typeface="Josefin Sans"/>
                <a:ea typeface="Josefin Sans"/>
                <a:cs typeface="Josefin Sans"/>
                <a:sym typeface="Josefin Sans"/>
              </a:defRPr>
            </a:lvl3pPr>
            <a:lvl4pPr lvl="3" algn="ctr" rtl="0">
              <a:spcBef>
                <a:spcPts val="1600"/>
              </a:spcBef>
              <a:spcAft>
                <a:spcPts val="0"/>
              </a:spcAft>
              <a:buNone/>
              <a:defRPr sz="1800" b="1">
                <a:latin typeface="Josefin Sans"/>
                <a:ea typeface="Josefin Sans"/>
                <a:cs typeface="Josefin Sans"/>
                <a:sym typeface="Josefin Sans"/>
              </a:defRPr>
            </a:lvl4pPr>
            <a:lvl5pPr lvl="4" algn="ctr" rtl="0">
              <a:spcBef>
                <a:spcPts val="1600"/>
              </a:spcBef>
              <a:spcAft>
                <a:spcPts val="0"/>
              </a:spcAft>
              <a:buNone/>
              <a:defRPr sz="1800" b="1">
                <a:latin typeface="Josefin Sans"/>
                <a:ea typeface="Josefin Sans"/>
                <a:cs typeface="Josefin Sans"/>
                <a:sym typeface="Josefin Sans"/>
              </a:defRPr>
            </a:lvl5pPr>
            <a:lvl6pPr lvl="5" algn="ctr" rtl="0">
              <a:spcBef>
                <a:spcPts val="1600"/>
              </a:spcBef>
              <a:spcAft>
                <a:spcPts val="0"/>
              </a:spcAft>
              <a:buNone/>
              <a:defRPr sz="1800" b="1">
                <a:latin typeface="Josefin Sans"/>
                <a:ea typeface="Josefin Sans"/>
                <a:cs typeface="Josefin Sans"/>
                <a:sym typeface="Josefin Sans"/>
              </a:defRPr>
            </a:lvl6pPr>
            <a:lvl7pPr lvl="6" algn="ctr" rtl="0">
              <a:spcBef>
                <a:spcPts val="1600"/>
              </a:spcBef>
              <a:spcAft>
                <a:spcPts val="0"/>
              </a:spcAft>
              <a:buNone/>
              <a:defRPr sz="1800" b="1">
                <a:latin typeface="Josefin Sans"/>
                <a:ea typeface="Josefin Sans"/>
                <a:cs typeface="Josefin Sans"/>
                <a:sym typeface="Josefin Sans"/>
              </a:defRPr>
            </a:lvl7pPr>
            <a:lvl8pPr lvl="7" algn="ctr" rtl="0">
              <a:spcBef>
                <a:spcPts val="1600"/>
              </a:spcBef>
              <a:spcAft>
                <a:spcPts val="0"/>
              </a:spcAft>
              <a:buNone/>
              <a:defRPr sz="1800" b="1">
                <a:latin typeface="Josefin Sans"/>
                <a:ea typeface="Josefin Sans"/>
                <a:cs typeface="Josefin Sans"/>
                <a:sym typeface="Josefin Sans"/>
              </a:defRPr>
            </a:lvl8pPr>
            <a:lvl9pPr lvl="8" algn="ctr" rtl="0">
              <a:spcBef>
                <a:spcPts val="1600"/>
              </a:spcBef>
              <a:spcAft>
                <a:spcPts val="1600"/>
              </a:spcAft>
              <a:buNone/>
              <a:defRPr sz="1800" b="1">
                <a:latin typeface="Josefin Sans"/>
                <a:ea typeface="Josefin Sans"/>
                <a:cs typeface="Josefin Sans"/>
                <a:sym typeface="Josefin Sans"/>
              </a:defRPr>
            </a:lvl9pPr>
          </a:lstStyle>
          <a:p>
            <a:endParaRPr/>
          </a:p>
        </p:txBody>
      </p:sp>
      <p:sp>
        <p:nvSpPr>
          <p:cNvPr id="143" name="Google Shape;143;p20"/>
          <p:cNvSpPr txBox="1">
            <a:spLocks noGrp="1"/>
          </p:cNvSpPr>
          <p:nvPr>
            <p:ph type="subTitle" idx="3"/>
          </p:nvPr>
        </p:nvSpPr>
        <p:spPr>
          <a:xfrm>
            <a:off x="720000" y="2480525"/>
            <a:ext cx="3600000" cy="479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144" name="Google Shape;144;p20"/>
          <p:cNvSpPr txBox="1">
            <a:spLocks noGrp="1"/>
          </p:cNvSpPr>
          <p:nvPr>
            <p:ph type="subTitle" idx="4"/>
          </p:nvPr>
        </p:nvSpPr>
        <p:spPr>
          <a:xfrm>
            <a:off x="4824000" y="2480525"/>
            <a:ext cx="3600000" cy="479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solidFill>
                  <a:schemeClr val="dk2"/>
                </a:solidFill>
              </a:defRPr>
            </a:lvl1pPr>
            <a:lvl2pPr lvl="1" algn="ctr" rtl="0">
              <a:lnSpc>
                <a:spcPct val="100000"/>
              </a:lnSpc>
              <a:spcBef>
                <a:spcPts val="0"/>
              </a:spcBef>
              <a:spcAft>
                <a:spcPts val="0"/>
              </a:spcAft>
              <a:buNone/>
              <a:defRPr sz="1400">
                <a:solidFill>
                  <a:schemeClr val="dk2"/>
                </a:solidFill>
              </a:defRPr>
            </a:lvl2pPr>
            <a:lvl3pPr lvl="2" algn="ctr" rtl="0">
              <a:lnSpc>
                <a:spcPct val="100000"/>
              </a:lnSpc>
              <a:spcBef>
                <a:spcPts val="0"/>
              </a:spcBef>
              <a:spcAft>
                <a:spcPts val="0"/>
              </a:spcAft>
              <a:buNone/>
              <a:defRPr sz="1400">
                <a:solidFill>
                  <a:schemeClr val="dk2"/>
                </a:solidFill>
              </a:defRPr>
            </a:lvl3pPr>
            <a:lvl4pPr lvl="3" algn="ctr" rtl="0">
              <a:lnSpc>
                <a:spcPct val="100000"/>
              </a:lnSpc>
              <a:spcBef>
                <a:spcPts val="0"/>
              </a:spcBef>
              <a:spcAft>
                <a:spcPts val="0"/>
              </a:spcAft>
              <a:buNone/>
              <a:defRPr sz="1400">
                <a:solidFill>
                  <a:schemeClr val="dk2"/>
                </a:solidFill>
              </a:defRPr>
            </a:lvl4pPr>
            <a:lvl5pPr lvl="4" algn="ctr" rtl="0">
              <a:lnSpc>
                <a:spcPct val="100000"/>
              </a:lnSpc>
              <a:spcBef>
                <a:spcPts val="0"/>
              </a:spcBef>
              <a:spcAft>
                <a:spcPts val="0"/>
              </a:spcAft>
              <a:buNone/>
              <a:defRPr sz="1400">
                <a:solidFill>
                  <a:schemeClr val="dk2"/>
                </a:solidFill>
              </a:defRPr>
            </a:lvl5pPr>
            <a:lvl6pPr lvl="5" algn="ctr" rtl="0">
              <a:lnSpc>
                <a:spcPct val="100000"/>
              </a:lnSpc>
              <a:spcBef>
                <a:spcPts val="0"/>
              </a:spcBef>
              <a:spcAft>
                <a:spcPts val="0"/>
              </a:spcAft>
              <a:buNone/>
              <a:defRPr sz="1400">
                <a:solidFill>
                  <a:schemeClr val="dk2"/>
                </a:solidFill>
              </a:defRPr>
            </a:lvl6pPr>
            <a:lvl7pPr lvl="6" algn="ctr" rtl="0">
              <a:lnSpc>
                <a:spcPct val="100000"/>
              </a:lnSpc>
              <a:spcBef>
                <a:spcPts val="0"/>
              </a:spcBef>
              <a:spcAft>
                <a:spcPts val="0"/>
              </a:spcAft>
              <a:buNone/>
              <a:defRPr sz="1400">
                <a:solidFill>
                  <a:schemeClr val="dk2"/>
                </a:solidFill>
              </a:defRPr>
            </a:lvl7pPr>
            <a:lvl8pPr lvl="7" algn="ctr" rtl="0">
              <a:lnSpc>
                <a:spcPct val="100000"/>
              </a:lnSpc>
              <a:spcBef>
                <a:spcPts val="0"/>
              </a:spcBef>
              <a:spcAft>
                <a:spcPts val="0"/>
              </a:spcAft>
              <a:buNone/>
              <a:defRPr sz="1400">
                <a:solidFill>
                  <a:schemeClr val="dk2"/>
                </a:solidFill>
              </a:defRPr>
            </a:lvl8pPr>
            <a:lvl9pPr lvl="8" algn="ctr" rtl="0">
              <a:lnSpc>
                <a:spcPct val="100000"/>
              </a:lnSpc>
              <a:spcBef>
                <a:spcPts val="0"/>
              </a:spcBef>
              <a:spcAft>
                <a:spcPts val="0"/>
              </a:spcAft>
              <a:buNone/>
              <a:defRPr sz="1400">
                <a:solidFill>
                  <a:schemeClr val="dk2"/>
                </a:solidFill>
              </a:defRPr>
            </a:lvl9pPr>
          </a:lstStyle>
          <a:p>
            <a:endParaRPr/>
          </a:p>
        </p:txBody>
      </p:sp>
      <p:sp>
        <p:nvSpPr>
          <p:cNvPr id="145" name="Google Shape;145;p20"/>
          <p:cNvSpPr txBox="1">
            <a:spLocks noGrp="1"/>
          </p:cNvSpPr>
          <p:nvPr>
            <p:ph type="subTitle" idx="5"/>
          </p:nvPr>
        </p:nvSpPr>
        <p:spPr>
          <a:xfrm>
            <a:off x="720000" y="3645975"/>
            <a:ext cx="3600000" cy="3852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800" b="1">
                <a:latin typeface="Josefin Sans"/>
                <a:ea typeface="Josefin Sans"/>
                <a:cs typeface="Josefin Sans"/>
                <a:sym typeface="Josefin Sans"/>
              </a:defRPr>
            </a:lvl1pPr>
            <a:lvl2pPr lvl="1" algn="ctr" rtl="0">
              <a:spcBef>
                <a:spcPts val="1600"/>
              </a:spcBef>
              <a:spcAft>
                <a:spcPts val="0"/>
              </a:spcAft>
              <a:buNone/>
              <a:defRPr sz="1800" b="1">
                <a:latin typeface="Josefin Sans"/>
                <a:ea typeface="Josefin Sans"/>
                <a:cs typeface="Josefin Sans"/>
                <a:sym typeface="Josefin Sans"/>
              </a:defRPr>
            </a:lvl2pPr>
            <a:lvl3pPr lvl="2" algn="ctr" rtl="0">
              <a:spcBef>
                <a:spcPts val="1600"/>
              </a:spcBef>
              <a:spcAft>
                <a:spcPts val="0"/>
              </a:spcAft>
              <a:buNone/>
              <a:defRPr sz="1800" b="1">
                <a:latin typeface="Josefin Sans"/>
                <a:ea typeface="Josefin Sans"/>
                <a:cs typeface="Josefin Sans"/>
                <a:sym typeface="Josefin Sans"/>
              </a:defRPr>
            </a:lvl3pPr>
            <a:lvl4pPr lvl="3" algn="ctr" rtl="0">
              <a:spcBef>
                <a:spcPts val="1600"/>
              </a:spcBef>
              <a:spcAft>
                <a:spcPts val="0"/>
              </a:spcAft>
              <a:buNone/>
              <a:defRPr sz="1800" b="1">
                <a:latin typeface="Josefin Sans"/>
                <a:ea typeface="Josefin Sans"/>
                <a:cs typeface="Josefin Sans"/>
                <a:sym typeface="Josefin Sans"/>
              </a:defRPr>
            </a:lvl4pPr>
            <a:lvl5pPr lvl="4" algn="ctr" rtl="0">
              <a:spcBef>
                <a:spcPts val="1600"/>
              </a:spcBef>
              <a:spcAft>
                <a:spcPts val="0"/>
              </a:spcAft>
              <a:buNone/>
              <a:defRPr sz="1800" b="1">
                <a:latin typeface="Josefin Sans"/>
                <a:ea typeface="Josefin Sans"/>
                <a:cs typeface="Josefin Sans"/>
                <a:sym typeface="Josefin Sans"/>
              </a:defRPr>
            </a:lvl5pPr>
            <a:lvl6pPr lvl="5" algn="ctr" rtl="0">
              <a:spcBef>
                <a:spcPts val="1600"/>
              </a:spcBef>
              <a:spcAft>
                <a:spcPts val="0"/>
              </a:spcAft>
              <a:buNone/>
              <a:defRPr sz="1800" b="1">
                <a:latin typeface="Josefin Sans"/>
                <a:ea typeface="Josefin Sans"/>
                <a:cs typeface="Josefin Sans"/>
                <a:sym typeface="Josefin Sans"/>
              </a:defRPr>
            </a:lvl6pPr>
            <a:lvl7pPr lvl="6" algn="ctr" rtl="0">
              <a:spcBef>
                <a:spcPts val="1600"/>
              </a:spcBef>
              <a:spcAft>
                <a:spcPts val="0"/>
              </a:spcAft>
              <a:buNone/>
              <a:defRPr sz="1800" b="1">
                <a:latin typeface="Josefin Sans"/>
                <a:ea typeface="Josefin Sans"/>
                <a:cs typeface="Josefin Sans"/>
                <a:sym typeface="Josefin Sans"/>
              </a:defRPr>
            </a:lvl7pPr>
            <a:lvl8pPr lvl="7" algn="ctr" rtl="0">
              <a:spcBef>
                <a:spcPts val="1600"/>
              </a:spcBef>
              <a:spcAft>
                <a:spcPts val="0"/>
              </a:spcAft>
              <a:buNone/>
              <a:defRPr sz="1800" b="1">
                <a:latin typeface="Josefin Sans"/>
                <a:ea typeface="Josefin Sans"/>
                <a:cs typeface="Josefin Sans"/>
                <a:sym typeface="Josefin Sans"/>
              </a:defRPr>
            </a:lvl8pPr>
            <a:lvl9pPr lvl="8" algn="ctr" rtl="0">
              <a:spcBef>
                <a:spcPts val="1600"/>
              </a:spcBef>
              <a:spcAft>
                <a:spcPts val="1600"/>
              </a:spcAft>
              <a:buNone/>
              <a:defRPr sz="1800" b="1">
                <a:latin typeface="Josefin Sans"/>
                <a:ea typeface="Josefin Sans"/>
                <a:cs typeface="Josefin Sans"/>
                <a:sym typeface="Josefin Sans"/>
              </a:defRPr>
            </a:lvl9pPr>
          </a:lstStyle>
          <a:p>
            <a:endParaRPr/>
          </a:p>
        </p:txBody>
      </p:sp>
      <p:sp>
        <p:nvSpPr>
          <p:cNvPr id="146" name="Google Shape;146;p20"/>
          <p:cNvSpPr txBox="1">
            <a:spLocks noGrp="1"/>
          </p:cNvSpPr>
          <p:nvPr>
            <p:ph type="subTitle" idx="6"/>
          </p:nvPr>
        </p:nvSpPr>
        <p:spPr>
          <a:xfrm>
            <a:off x="4824000" y="3645975"/>
            <a:ext cx="3600000" cy="3852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800" b="1">
                <a:latin typeface="Josefin Sans"/>
                <a:ea typeface="Josefin Sans"/>
                <a:cs typeface="Josefin Sans"/>
                <a:sym typeface="Josefin Sans"/>
              </a:defRPr>
            </a:lvl1pPr>
            <a:lvl2pPr lvl="1" algn="ctr" rtl="0">
              <a:spcBef>
                <a:spcPts val="1600"/>
              </a:spcBef>
              <a:spcAft>
                <a:spcPts val="0"/>
              </a:spcAft>
              <a:buNone/>
              <a:defRPr sz="1800" b="1">
                <a:latin typeface="Josefin Sans"/>
                <a:ea typeface="Josefin Sans"/>
                <a:cs typeface="Josefin Sans"/>
                <a:sym typeface="Josefin Sans"/>
              </a:defRPr>
            </a:lvl2pPr>
            <a:lvl3pPr lvl="2" algn="ctr" rtl="0">
              <a:spcBef>
                <a:spcPts val="1600"/>
              </a:spcBef>
              <a:spcAft>
                <a:spcPts val="0"/>
              </a:spcAft>
              <a:buNone/>
              <a:defRPr sz="1800" b="1">
                <a:latin typeface="Josefin Sans"/>
                <a:ea typeface="Josefin Sans"/>
                <a:cs typeface="Josefin Sans"/>
                <a:sym typeface="Josefin Sans"/>
              </a:defRPr>
            </a:lvl3pPr>
            <a:lvl4pPr lvl="3" algn="ctr" rtl="0">
              <a:spcBef>
                <a:spcPts val="1600"/>
              </a:spcBef>
              <a:spcAft>
                <a:spcPts val="0"/>
              </a:spcAft>
              <a:buNone/>
              <a:defRPr sz="1800" b="1">
                <a:latin typeface="Josefin Sans"/>
                <a:ea typeface="Josefin Sans"/>
                <a:cs typeface="Josefin Sans"/>
                <a:sym typeface="Josefin Sans"/>
              </a:defRPr>
            </a:lvl4pPr>
            <a:lvl5pPr lvl="4" algn="ctr" rtl="0">
              <a:spcBef>
                <a:spcPts val="1600"/>
              </a:spcBef>
              <a:spcAft>
                <a:spcPts val="0"/>
              </a:spcAft>
              <a:buNone/>
              <a:defRPr sz="1800" b="1">
                <a:latin typeface="Josefin Sans"/>
                <a:ea typeface="Josefin Sans"/>
                <a:cs typeface="Josefin Sans"/>
                <a:sym typeface="Josefin Sans"/>
              </a:defRPr>
            </a:lvl5pPr>
            <a:lvl6pPr lvl="5" algn="ctr" rtl="0">
              <a:spcBef>
                <a:spcPts val="1600"/>
              </a:spcBef>
              <a:spcAft>
                <a:spcPts val="0"/>
              </a:spcAft>
              <a:buNone/>
              <a:defRPr sz="1800" b="1">
                <a:latin typeface="Josefin Sans"/>
                <a:ea typeface="Josefin Sans"/>
                <a:cs typeface="Josefin Sans"/>
                <a:sym typeface="Josefin Sans"/>
              </a:defRPr>
            </a:lvl6pPr>
            <a:lvl7pPr lvl="6" algn="ctr" rtl="0">
              <a:spcBef>
                <a:spcPts val="1600"/>
              </a:spcBef>
              <a:spcAft>
                <a:spcPts val="0"/>
              </a:spcAft>
              <a:buNone/>
              <a:defRPr sz="1800" b="1">
                <a:latin typeface="Josefin Sans"/>
                <a:ea typeface="Josefin Sans"/>
                <a:cs typeface="Josefin Sans"/>
                <a:sym typeface="Josefin Sans"/>
              </a:defRPr>
            </a:lvl7pPr>
            <a:lvl8pPr lvl="7" algn="ctr" rtl="0">
              <a:spcBef>
                <a:spcPts val="1600"/>
              </a:spcBef>
              <a:spcAft>
                <a:spcPts val="0"/>
              </a:spcAft>
              <a:buNone/>
              <a:defRPr sz="1800" b="1">
                <a:latin typeface="Josefin Sans"/>
                <a:ea typeface="Josefin Sans"/>
                <a:cs typeface="Josefin Sans"/>
                <a:sym typeface="Josefin Sans"/>
              </a:defRPr>
            </a:lvl8pPr>
            <a:lvl9pPr lvl="8" algn="ctr" rtl="0">
              <a:spcBef>
                <a:spcPts val="1600"/>
              </a:spcBef>
              <a:spcAft>
                <a:spcPts val="1600"/>
              </a:spcAft>
              <a:buNone/>
              <a:defRPr sz="1800" b="1">
                <a:latin typeface="Josefin Sans"/>
                <a:ea typeface="Josefin Sans"/>
                <a:cs typeface="Josefin Sans"/>
                <a:sym typeface="Josefin Sans"/>
              </a:defRPr>
            </a:lvl9pPr>
          </a:lstStyle>
          <a:p>
            <a:endParaRPr/>
          </a:p>
        </p:txBody>
      </p:sp>
      <p:sp>
        <p:nvSpPr>
          <p:cNvPr id="147" name="Google Shape;147;p20"/>
          <p:cNvSpPr txBox="1">
            <a:spLocks noGrp="1"/>
          </p:cNvSpPr>
          <p:nvPr>
            <p:ph type="subTitle" idx="7"/>
          </p:nvPr>
        </p:nvSpPr>
        <p:spPr>
          <a:xfrm>
            <a:off x="720000" y="4015500"/>
            <a:ext cx="3600000" cy="479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148" name="Google Shape;148;p20"/>
          <p:cNvSpPr txBox="1">
            <a:spLocks noGrp="1"/>
          </p:cNvSpPr>
          <p:nvPr>
            <p:ph type="subTitle" idx="8"/>
          </p:nvPr>
        </p:nvSpPr>
        <p:spPr>
          <a:xfrm>
            <a:off x="4824000" y="4015500"/>
            <a:ext cx="3600000" cy="479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solidFill>
                  <a:schemeClr val="dk2"/>
                </a:solidFill>
              </a:defRPr>
            </a:lvl1pPr>
            <a:lvl2pPr lvl="1" algn="ctr" rtl="0">
              <a:lnSpc>
                <a:spcPct val="100000"/>
              </a:lnSpc>
              <a:spcBef>
                <a:spcPts val="0"/>
              </a:spcBef>
              <a:spcAft>
                <a:spcPts val="0"/>
              </a:spcAft>
              <a:buNone/>
              <a:defRPr sz="1400">
                <a:solidFill>
                  <a:schemeClr val="dk2"/>
                </a:solidFill>
              </a:defRPr>
            </a:lvl2pPr>
            <a:lvl3pPr lvl="2" algn="ctr" rtl="0">
              <a:lnSpc>
                <a:spcPct val="100000"/>
              </a:lnSpc>
              <a:spcBef>
                <a:spcPts val="0"/>
              </a:spcBef>
              <a:spcAft>
                <a:spcPts val="0"/>
              </a:spcAft>
              <a:buNone/>
              <a:defRPr sz="1400">
                <a:solidFill>
                  <a:schemeClr val="dk2"/>
                </a:solidFill>
              </a:defRPr>
            </a:lvl3pPr>
            <a:lvl4pPr lvl="3" algn="ctr" rtl="0">
              <a:lnSpc>
                <a:spcPct val="100000"/>
              </a:lnSpc>
              <a:spcBef>
                <a:spcPts val="0"/>
              </a:spcBef>
              <a:spcAft>
                <a:spcPts val="0"/>
              </a:spcAft>
              <a:buNone/>
              <a:defRPr sz="1400">
                <a:solidFill>
                  <a:schemeClr val="dk2"/>
                </a:solidFill>
              </a:defRPr>
            </a:lvl4pPr>
            <a:lvl5pPr lvl="4" algn="ctr" rtl="0">
              <a:lnSpc>
                <a:spcPct val="100000"/>
              </a:lnSpc>
              <a:spcBef>
                <a:spcPts val="0"/>
              </a:spcBef>
              <a:spcAft>
                <a:spcPts val="0"/>
              </a:spcAft>
              <a:buNone/>
              <a:defRPr sz="1400">
                <a:solidFill>
                  <a:schemeClr val="dk2"/>
                </a:solidFill>
              </a:defRPr>
            </a:lvl5pPr>
            <a:lvl6pPr lvl="5" algn="ctr" rtl="0">
              <a:lnSpc>
                <a:spcPct val="100000"/>
              </a:lnSpc>
              <a:spcBef>
                <a:spcPts val="0"/>
              </a:spcBef>
              <a:spcAft>
                <a:spcPts val="0"/>
              </a:spcAft>
              <a:buNone/>
              <a:defRPr sz="1400">
                <a:solidFill>
                  <a:schemeClr val="dk2"/>
                </a:solidFill>
              </a:defRPr>
            </a:lvl6pPr>
            <a:lvl7pPr lvl="6" algn="ctr" rtl="0">
              <a:lnSpc>
                <a:spcPct val="100000"/>
              </a:lnSpc>
              <a:spcBef>
                <a:spcPts val="0"/>
              </a:spcBef>
              <a:spcAft>
                <a:spcPts val="0"/>
              </a:spcAft>
              <a:buNone/>
              <a:defRPr sz="1400">
                <a:solidFill>
                  <a:schemeClr val="dk2"/>
                </a:solidFill>
              </a:defRPr>
            </a:lvl7pPr>
            <a:lvl8pPr lvl="7" algn="ctr" rtl="0">
              <a:lnSpc>
                <a:spcPct val="100000"/>
              </a:lnSpc>
              <a:spcBef>
                <a:spcPts val="0"/>
              </a:spcBef>
              <a:spcAft>
                <a:spcPts val="0"/>
              </a:spcAft>
              <a:buNone/>
              <a:defRPr sz="1400">
                <a:solidFill>
                  <a:schemeClr val="dk2"/>
                </a:solidFill>
              </a:defRPr>
            </a:lvl8pPr>
            <a:lvl9pPr lvl="8" algn="ctr" rtl="0">
              <a:lnSpc>
                <a:spcPct val="100000"/>
              </a:lnSpc>
              <a:spcBef>
                <a:spcPts val="0"/>
              </a:spcBef>
              <a:spcAft>
                <a:spcPts val="0"/>
              </a:spcAft>
              <a:buNone/>
              <a:defRPr sz="1400">
                <a:solidFill>
                  <a:schemeClr val="dk2"/>
                </a:solidFil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six columns">
  <p:cSld name="TITLE_AND_TWO_COLUMNS_1_1_2">
    <p:spTree>
      <p:nvGrpSpPr>
        <p:cNvPr id="1" name="Shape 161"/>
        <p:cNvGrpSpPr/>
        <p:nvPr/>
      </p:nvGrpSpPr>
      <p:grpSpPr>
        <a:xfrm>
          <a:off x="0" y="0"/>
          <a:ext cx="0" cy="0"/>
          <a:chOff x="0" y="0"/>
          <a:chExt cx="0" cy="0"/>
        </a:xfrm>
      </p:grpSpPr>
      <p:sp>
        <p:nvSpPr>
          <p:cNvPr id="162" name="Google Shape;162;p22"/>
          <p:cNvSpPr/>
          <p:nvPr/>
        </p:nvSpPr>
        <p:spPr>
          <a:xfrm rot="-8999998">
            <a:off x="7633930" y="4701942"/>
            <a:ext cx="2522591" cy="2108348"/>
          </a:xfrm>
          <a:custGeom>
            <a:avLst/>
            <a:gdLst/>
            <a:ahLst/>
            <a:cxnLst/>
            <a:rect l="l" t="t" r="r" b="b"/>
            <a:pathLst>
              <a:path w="3079" h="2573" extrusionOk="0">
                <a:moveTo>
                  <a:pt x="1032" y="0"/>
                </a:moveTo>
                <a:cubicBezTo>
                  <a:pt x="999" y="0"/>
                  <a:pt x="963" y="1"/>
                  <a:pt x="925" y="2"/>
                </a:cubicBezTo>
                <a:cubicBezTo>
                  <a:pt x="420" y="25"/>
                  <a:pt x="1" y="554"/>
                  <a:pt x="0" y="1155"/>
                </a:cubicBezTo>
                <a:cubicBezTo>
                  <a:pt x="0" y="1168"/>
                  <a:pt x="1" y="1182"/>
                  <a:pt x="1" y="1195"/>
                </a:cubicBezTo>
                <a:cubicBezTo>
                  <a:pt x="20" y="1813"/>
                  <a:pt x="308" y="2145"/>
                  <a:pt x="308" y="2145"/>
                </a:cubicBezTo>
                <a:cubicBezTo>
                  <a:pt x="308" y="2145"/>
                  <a:pt x="633" y="2556"/>
                  <a:pt x="1187" y="2573"/>
                </a:cubicBezTo>
                <a:cubicBezTo>
                  <a:pt x="1200" y="2573"/>
                  <a:pt x="1213" y="2573"/>
                  <a:pt x="1226" y="2573"/>
                </a:cubicBezTo>
                <a:cubicBezTo>
                  <a:pt x="1764" y="2573"/>
                  <a:pt x="2247" y="2238"/>
                  <a:pt x="2646" y="1974"/>
                </a:cubicBezTo>
                <a:cubicBezTo>
                  <a:pt x="2928" y="1789"/>
                  <a:pt x="3079" y="1517"/>
                  <a:pt x="3079" y="1244"/>
                </a:cubicBezTo>
                <a:cubicBezTo>
                  <a:pt x="3079" y="1122"/>
                  <a:pt x="3048" y="999"/>
                  <a:pt x="2985" y="883"/>
                </a:cubicBezTo>
                <a:cubicBezTo>
                  <a:pt x="2781" y="512"/>
                  <a:pt x="2410" y="639"/>
                  <a:pt x="1965" y="377"/>
                </a:cubicBezTo>
                <a:cubicBezTo>
                  <a:pt x="1553" y="135"/>
                  <a:pt x="1455" y="0"/>
                  <a:pt x="1032" y="0"/>
                </a:cubicBezTo>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 name="Google Shape;163;p22"/>
          <p:cNvSpPr txBox="1">
            <a:spLocks noGrp="1"/>
          </p:cNvSpPr>
          <p:nvPr>
            <p:ph type="title"/>
          </p:nvPr>
        </p:nvSpPr>
        <p:spPr>
          <a:xfrm>
            <a:off x="720000" y="540000"/>
            <a:ext cx="7416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64" name="Google Shape;164;p22"/>
          <p:cNvSpPr/>
          <p:nvPr/>
        </p:nvSpPr>
        <p:spPr>
          <a:xfrm rot="-2700004">
            <a:off x="6598191" y="5489735"/>
            <a:ext cx="4307636" cy="3600246"/>
          </a:xfrm>
          <a:custGeom>
            <a:avLst/>
            <a:gdLst/>
            <a:ahLst/>
            <a:cxnLst/>
            <a:rect l="l" t="t" r="r" b="b"/>
            <a:pathLst>
              <a:path w="3079" h="2573" extrusionOk="0">
                <a:moveTo>
                  <a:pt x="1032" y="0"/>
                </a:moveTo>
                <a:cubicBezTo>
                  <a:pt x="999" y="0"/>
                  <a:pt x="963" y="1"/>
                  <a:pt x="925" y="2"/>
                </a:cubicBezTo>
                <a:cubicBezTo>
                  <a:pt x="420" y="25"/>
                  <a:pt x="1" y="554"/>
                  <a:pt x="0" y="1155"/>
                </a:cubicBezTo>
                <a:cubicBezTo>
                  <a:pt x="0" y="1168"/>
                  <a:pt x="1" y="1182"/>
                  <a:pt x="1" y="1195"/>
                </a:cubicBezTo>
                <a:cubicBezTo>
                  <a:pt x="20" y="1813"/>
                  <a:pt x="308" y="2145"/>
                  <a:pt x="308" y="2145"/>
                </a:cubicBezTo>
                <a:cubicBezTo>
                  <a:pt x="308" y="2145"/>
                  <a:pt x="633" y="2556"/>
                  <a:pt x="1187" y="2573"/>
                </a:cubicBezTo>
                <a:cubicBezTo>
                  <a:pt x="1200" y="2573"/>
                  <a:pt x="1213" y="2573"/>
                  <a:pt x="1226" y="2573"/>
                </a:cubicBezTo>
                <a:cubicBezTo>
                  <a:pt x="1764" y="2573"/>
                  <a:pt x="2247" y="2238"/>
                  <a:pt x="2646" y="1974"/>
                </a:cubicBezTo>
                <a:cubicBezTo>
                  <a:pt x="2928" y="1789"/>
                  <a:pt x="3079" y="1517"/>
                  <a:pt x="3079" y="1244"/>
                </a:cubicBezTo>
                <a:cubicBezTo>
                  <a:pt x="3079" y="1122"/>
                  <a:pt x="3048" y="999"/>
                  <a:pt x="2985" y="883"/>
                </a:cubicBezTo>
                <a:cubicBezTo>
                  <a:pt x="2781" y="512"/>
                  <a:pt x="2410" y="639"/>
                  <a:pt x="1965" y="377"/>
                </a:cubicBezTo>
                <a:cubicBezTo>
                  <a:pt x="1553" y="135"/>
                  <a:pt x="1455" y="0"/>
                  <a:pt x="1032" y="0"/>
                </a:cubicBezTo>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 name="Google Shape;165;p22"/>
          <p:cNvSpPr/>
          <p:nvPr/>
        </p:nvSpPr>
        <p:spPr>
          <a:xfrm rot="3886768" flipH="1">
            <a:off x="-1672677" y="-597167"/>
            <a:ext cx="2298067" cy="1920685"/>
          </a:xfrm>
          <a:custGeom>
            <a:avLst/>
            <a:gdLst/>
            <a:ahLst/>
            <a:cxnLst/>
            <a:rect l="l" t="t" r="r" b="b"/>
            <a:pathLst>
              <a:path w="3079" h="2573" extrusionOk="0">
                <a:moveTo>
                  <a:pt x="1032" y="0"/>
                </a:moveTo>
                <a:cubicBezTo>
                  <a:pt x="999" y="0"/>
                  <a:pt x="963" y="1"/>
                  <a:pt x="925" y="2"/>
                </a:cubicBezTo>
                <a:cubicBezTo>
                  <a:pt x="420" y="25"/>
                  <a:pt x="1" y="554"/>
                  <a:pt x="0" y="1155"/>
                </a:cubicBezTo>
                <a:cubicBezTo>
                  <a:pt x="0" y="1168"/>
                  <a:pt x="1" y="1182"/>
                  <a:pt x="1" y="1195"/>
                </a:cubicBezTo>
                <a:cubicBezTo>
                  <a:pt x="20" y="1813"/>
                  <a:pt x="308" y="2145"/>
                  <a:pt x="308" y="2145"/>
                </a:cubicBezTo>
                <a:cubicBezTo>
                  <a:pt x="308" y="2145"/>
                  <a:pt x="633" y="2556"/>
                  <a:pt x="1187" y="2573"/>
                </a:cubicBezTo>
                <a:cubicBezTo>
                  <a:pt x="1200" y="2573"/>
                  <a:pt x="1213" y="2573"/>
                  <a:pt x="1226" y="2573"/>
                </a:cubicBezTo>
                <a:cubicBezTo>
                  <a:pt x="1764" y="2573"/>
                  <a:pt x="2247" y="2238"/>
                  <a:pt x="2646" y="1974"/>
                </a:cubicBezTo>
                <a:cubicBezTo>
                  <a:pt x="2928" y="1789"/>
                  <a:pt x="3079" y="1517"/>
                  <a:pt x="3079" y="1244"/>
                </a:cubicBezTo>
                <a:cubicBezTo>
                  <a:pt x="3079" y="1122"/>
                  <a:pt x="3048" y="999"/>
                  <a:pt x="2985" y="883"/>
                </a:cubicBezTo>
                <a:cubicBezTo>
                  <a:pt x="2781" y="512"/>
                  <a:pt x="2410" y="639"/>
                  <a:pt x="1965" y="377"/>
                </a:cubicBezTo>
                <a:cubicBezTo>
                  <a:pt x="1553" y="135"/>
                  <a:pt x="1455" y="0"/>
                  <a:pt x="1032" y="0"/>
                </a:cubicBezTo>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 name="Google Shape;166;p22"/>
          <p:cNvSpPr txBox="1">
            <a:spLocks noGrp="1"/>
          </p:cNvSpPr>
          <p:nvPr>
            <p:ph type="subTitle" idx="1"/>
          </p:nvPr>
        </p:nvSpPr>
        <p:spPr>
          <a:xfrm>
            <a:off x="995775" y="3612600"/>
            <a:ext cx="2142600" cy="399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800" b="1">
                <a:latin typeface="Josefin Sans"/>
                <a:ea typeface="Josefin Sans"/>
                <a:cs typeface="Josefin Sans"/>
                <a:sym typeface="Josefin Sans"/>
              </a:defRPr>
            </a:lvl1pPr>
            <a:lvl2pPr lvl="1" algn="ctr" rtl="0">
              <a:lnSpc>
                <a:spcPct val="100000"/>
              </a:lnSpc>
              <a:spcBef>
                <a:spcPts val="1600"/>
              </a:spcBef>
              <a:spcAft>
                <a:spcPts val="0"/>
              </a:spcAft>
              <a:buNone/>
              <a:defRPr sz="1800" b="1">
                <a:latin typeface="Josefin Sans"/>
                <a:ea typeface="Josefin Sans"/>
                <a:cs typeface="Josefin Sans"/>
                <a:sym typeface="Josefin Sans"/>
              </a:defRPr>
            </a:lvl2pPr>
            <a:lvl3pPr lvl="2" algn="ctr" rtl="0">
              <a:lnSpc>
                <a:spcPct val="100000"/>
              </a:lnSpc>
              <a:spcBef>
                <a:spcPts val="1600"/>
              </a:spcBef>
              <a:spcAft>
                <a:spcPts val="0"/>
              </a:spcAft>
              <a:buNone/>
              <a:defRPr sz="1800" b="1">
                <a:latin typeface="Josefin Sans"/>
                <a:ea typeface="Josefin Sans"/>
                <a:cs typeface="Josefin Sans"/>
                <a:sym typeface="Josefin Sans"/>
              </a:defRPr>
            </a:lvl3pPr>
            <a:lvl4pPr lvl="3" algn="ctr" rtl="0">
              <a:lnSpc>
                <a:spcPct val="100000"/>
              </a:lnSpc>
              <a:spcBef>
                <a:spcPts val="1600"/>
              </a:spcBef>
              <a:spcAft>
                <a:spcPts val="0"/>
              </a:spcAft>
              <a:buNone/>
              <a:defRPr sz="1800" b="1">
                <a:latin typeface="Josefin Sans"/>
                <a:ea typeface="Josefin Sans"/>
                <a:cs typeface="Josefin Sans"/>
                <a:sym typeface="Josefin Sans"/>
              </a:defRPr>
            </a:lvl4pPr>
            <a:lvl5pPr lvl="4" algn="ctr" rtl="0">
              <a:lnSpc>
                <a:spcPct val="100000"/>
              </a:lnSpc>
              <a:spcBef>
                <a:spcPts val="1600"/>
              </a:spcBef>
              <a:spcAft>
                <a:spcPts val="0"/>
              </a:spcAft>
              <a:buNone/>
              <a:defRPr sz="1800" b="1">
                <a:latin typeface="Josefin Sans"/>
                <a:ea typeface="Josefin Sans"/>
                <a:cs typeface="Josefin Sans"/>
                <a:sym typeface="Josefin Sans"/>
              </a:defRPr>
            </a:lvl5pPr>
            <a:lvl6pPr lvl="5" algn="ctr" rtl="0">
              <a:lnSpc>
                <a:spcPct val="100000"/>
              </a:lnSpc>
              <a:spcBef>
                <a:spcPts val="1600"/>
              </a:spcBef>
              <a:spcAft>
                <a:spcPts val="0"/>
              </a:spcAft>
              <a:buNone/>
              <a:defRPr sz="1800" b="1">
                <a:latin typeface="Josefin Sans"/>
                <a:ea typeface="Josefin Sans"/>
                <a:cs typeface="Josefin Sans"/>
                <a:sym typeface="Josefin Sans"/>
              </a:defRPr>
            </a:lvl6pPr>
            <a:lvl7pPr lvl="6" algn="ctr" rtl="0">
              <a:lnSpc>
                <a:spcPct val="100000"/>
              </a:lnSpc>
              <a:spcBef>
                <a:spcPts val="1600"/>
              </a:spcBef>
              <a:spcAft>
                <a:spcPts val="0"/>
              </a:spcAft>
              <a:buNone/>
              <a:defRPr sz="1800" b="1">
                <a:latin typeface="Josefin Sans"/>
                <a:ea typeface="Josefin Sans"/>
                <a:cs typeface="Josefin Sans"/>
                <a:sym typeface="Josefin Sans"/>
              </a:defRPr>
            </a:lvl7pPr>
            <a:lvl8pPr lvl="7" algn="ctr" rtl="0">
              <a:lnSpc>
                <a:spcPct val="100000"/>
              </a:lnSpc>
              <a:spcBef>
                <a:spcPts val="1600"/>
              </a:spcBef>
              <a:spcAft>
                <a:spcPts val="0"/>
              </a:spcAft>
              <a:buNone/>
              <a:defRPr sz="1800" b="1">
                <a:latin typeface="Josefin Sans"/>
                <a:ea typeface="Josefin Sans"/>
                <a:cs typeface="Josefin Sans"/>
                <a:sym typeface="Josefin Sans"/>
              </a:defRPr>
            </a:lvl8pPr>
            <a:lvl9pPr lvl="8" algn="ctr" rtl="0">
              <a:lnSpc>
                <a:spcPct val="100000"/>
              </a:lnSpc>
              <a:spcBef>
                <a:spcPts val="1600"/>
              </a:spcBef>
              <a:spcAft>
                <a:spcPts val="1600"/>
              </a:spcAft>
              <a:buNone/>
              <a:defRPr sz="1800" b="1">
                <a:latin typeface="Josefin Sans"/>
                <a:ea typeface="Josefin Sans"/>
                <a:cs typeface="Josefin Sans"/>
                <a:sym typeface="Josefin Sans"/>
              </a:defRPr>
            </a:lvl9pPr>
          </a:lstStyle>
          <a:p>
            <a:endParaRPr/>
          </a:p>
        </p:txBody>
      </p:sp>
      <p:sp>
        <p:nvSpPr>
          <p:cNvPr id="167" name="Google Shape;167;p22"/>
          <p:cNvSpPr txBox="1">
            <a:spLocks noGrp="1"/>
          </p:cNvSpPr>
          <p:nvPr>
            <p:ph type="subTitle" idx="2"/>
          </p:nvPr>
        </p:nvSpPr>
        <p:spPr>
          <a:xfrm>
            <a:off x="995775" y="3932800"/>
            <a:ext cx="2142600" cy="914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algn="ctr" rtl="0">
              <a:lnSpc>
                <a:spcPct val="100000"/>
              </a:lnSpc>
              <a:spcBef>
                <a:spcPts val="0"/>
              </a:spcBef>
              <a:spcAft>
                <a:spcPts val="0"/>
              </a:spcAft>
              <a:buNone/>
              <a:defRPr/>
            </a:lvl2pPr>
            <a:lvl3pPr lvl="2" algn="ctr" rtl="0">
              <a:lnSpc>
                <a:spcPct val="100000"/>
              </a:lnSpc>
              <a:spcBef>
                <a:spcPts val="0"/>
              </a:spcBef>
              <a:spcAft>
                <a:spcPts val="0"/>
              </a:spcAft>
              <a:buNone/>
              <a:defRPr/>
            </a:lvl3pPr>
            <a:lvl4pPr lvl="3" algn="ctr" rtl="0">
              <a:lnSpc>
                <a:spcPct val="100000"/>
              </a:lnSpc>
              <a:spcBef>
                <a:spcPts val="0"/>
              </a:spcBef>
              <a:spcAft>
                <a:spcPts val="0"/>
              </a:spcAft>
              <a:buNone/>
              <a:defRPr/>
            </a:lvl4pPr>
            <a:lvl5pPr lvl="4" algn="ctr" rtl="0">
              <a:lnSpc>
                <a:spcPct val="100000"/>
              </a:lnSpc>
              <a:spcBef>
                <a:spcPts val="0"/>
              </a:spcBef>
              <a:spcAft>
                <a:spcPts val="0"/>
              </a:spcAft>
              <a:buNone/>
              <a:defRPr/>
            </a:lvl5pPr>
            <a:lvl6pPr lvl="5" algn="ctr" rtl="0">
              <a:lnSpc>
                <a:spcPct val="100000"/>
              </a:lnSpc>
              <a:spcBef>
                <a:spcPts val="0"/>
              </a:spcBef>
              <a:spcAft>
                <a:spcPts val="0"/>
              </a:spcAft>
              <a:buNone/>
              <a:defRPr/>
            </a:lvl6pPr>
            <a:lvl7pPr lvl="6" algn="ctr" rtl="0">
              <a:lnSpc>
                <a:spcPct val="100000"/>
              </a:lnSpc>
              <a:spcBef>
                <a:spcPts val="0"/>
              </a:spcBef>
              <a:spcAft>
                <a:spcPts val="0"/>
              </a:spcAft>
              <a:buNone/>
              <a:defRPr/>
            </a:lvl7pPr>
            <a:lvl8pPr lvl="7" algn="ctr" rtl="0">
              <a:lnSpc>
                <a:spcPct val="100000"/>
              </a:lnSpc>
              <a:spcBef>
                <a:spcPts val="0"/>
              </a:spcBef>
              <a:spcAft>
                <a:spcPts val="0"/>
              </a:spcAft>
              <a:buNone/>
              <a:defRPr/>
            </a:lvl8pPr>
            <a:lvl9pPr lvl="8" algn="ctr" rtl="0">
              <a:lnSpc>
                <a:spcPct val="100000"/>
              </a:lnSpc>
              <a:spcBef>
                <a:spcPts val="0"/>
              </a:spcBef>
              <a:spcAft>
                <a:spcPts val="0"/>
              </a:spcAft>
              <a:buNone/>
              <a:defRPr/>
            </a:lvl9pPr>
          </a:lstStyle>
          <a:p>
            <a:endParaRPr/>
          </a:p>
        </p:txBody>
      </p:sp>
      <p:sp>
        <p:nvSpPr>
          <p:cNvPr id="168" name="Google Shape;168;p22"/>
          <p:cNvSpPr txBox="1">
            <a:spLocks noGrp="1"/>
          </p:cNvSpPr>
          <p:nvPr>
            <p:ph type="subTitle" idx="3"/>
          </p:nvPr>
        </p:nvSpPr>
        <p:spPr>
          <a:xfrm>
            <a:off x="3491588" y="3612600"/>
            <a:ext cx="2142600" cy="399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800" b="1">
                <a:latin typeface="Josefin Sans"/>
                <a:ea typeface="Josefin Sans"/>
                <a:cs typeface="Josefin Sans"/>
                <a:sym typeface="Josefin Sans"/>
              </a:defRPr>
            </a:lvl1pPr>
            <a:lvl2pPr lvl="1" algn="ctr" rtl="0">
              <a:lnSpc>
                <a:spcPct val="100000"/>
              </a:lnSpc>
              <a:spcBef>
                <a:spcPts val="1600"/>
              </a:spcBef>
              <a:spcAft>
                <a:spcPts val="0"/>
              </a:spcAft>
              <a:buNone/>
              <a:defRPr sz="1800" b="1">
                <a:latin typeface="Josefin Sans"/>
                <a:ea typeface="Josefin Sans"/>
                <a:cs typeface="Josefin Sans"/>
                <a:sym typeface="Josefin Sans"/>
              </a:defRPr>
            </a:lvl2pPr>
            <a:lvl3pPr lvl="2" algn="ctr" rtl="0">
              <a:lnSpc>
                <a:spcPct val="100000"/>
              </a:lnSpc>
              <a:spcBef>
                <a:spcPts val="1600"/>
              </a:spcBef>
              <a:spcAft>
                <a:spcPts val="0"/>
              </a:spcAft>
              <a:buNone/>
              <a:defRPr sz="1800" b="1">
                <a:latin typeface="Josefin Sans"/>
                <a:ea typeface="Josefin Sans"/>
                <a:cs typeface="Josefin Sans"/>
                <a:sym typeface="Josefin Sans"/>
              </a:defRPr>
            </a:lvl3pPr>
            <a:lvl4pPr lvl="3" algn="ctr" rtl="0">
              <a:lnSpc>
                <a:spcPct val="100000"/>
              </a:lnSpc>
              <a:spcBef>
                <a:spcPts val="1600"/>
              </a:spcBef>
              <a:spcAft>
                <a:spcPts val="0"/>
              </a:spcAft>
              <a:buNone/>
              <a:defRPr sz="1800" b="1">
                <a:latin typeface="Josefin Sans"/>
                <a:ea typeface="Josefin Sans"/>
                <a:cs typeface="Josefin Sans"/>
                <a:sym typeface="Josefin Sans"/>
              </a:defRPr>
            </a:lvl4pPr>
            <a:lvl5pPr lvl="4" algn="ctr" rtl="0">
              <a:lnSpc>
                <a:spcPct val="100000"/>
              </a:lnSpc>
              <a:spcBef>
                <a:spcPts val="1600"/>
              </a:spcBef>
              <a:spcAft>
                <a:spcPts val="0"/>
              </a:spcAft>
              <a:buNone/>
              <a:defRPr sz="1800" b="1">
                <a:latin typeface="Josefin Sans"/>
                <a:ea typeface="Josefin Sans"/>
                <a:cs typeface="Josefin Sans"/>
                <a:sym typeface="Josefin Sans"/>
              </a:defRPr>
            </a:lvl5pPr>
            <a:lvl6pPr lvl="5" algn="ctr" rtl="0">
              <a:lnSpc>
                <a:spcPct val="100000"/>
              </a:lnSpc>
              <a:spcBef>
                <a:spcPts val="1600"/>
              </a:spcBef>
              <a:spcAft>
                <a:spcPts val="0"/>
              </a:spcAft>
              <a:buNone/>
              <a:defRPr sz="1800" b="1">
                <a:latin typeface="Josefin Sans"/>
                <a:ea typeface="Josefin Sans"/>
                <a:cs typeface="Josefin Sans"/>
                <a:sym typeface="Josefin Sans"/>
              </a:defRPr>
            </a:lvl6pPr>
            <a:lvl7pPr lvl="6" algn="ctr" rtl="0">
              <a:lnSpc>
                <a:spcPct val="100000"/>
              </a:lnSpc>
              <a:spcBef>
                <a:spcPts val="1600"/>
              </a:spcBef>
              <a:spcAft>
                <a:spcPts val="0"/>
              </a:spcAft>
              <a:buNone/>
              <a:defRPr sz="1800" b="1">
                <a:latin typeface="Josefin Sans"/>
                <a:ea typeface="Josefin Sans"/>
                <a:cs typeface="Josefin Sans"/>
                <a:sym typeface="Josefin Sans"/>
              </a:defRPr>
            </a:lvl7pPr>
            <a:lvl8pPr lvl="7" algn="ctr" rtl="0">
              <a:lnSpc>
                <a:spcPct val="100000"/>
              </a:lnSpc>
              <a:spcBef>
                <a:spcPts val="1600"/>
              </a:spcBef>
              <a:spcAft>
                <a:spcPts val="0"/>
              </a:spcAft>
              <a:buNone/>
              <a:defRPr sz="1800" b="1">
                <a:latin typeface="Josefin Sans"/>
                <a:ea typeface="Josefin Sans"/>
                <a:cs typeface="Josefin Sans"/>
                <a:sym typeface="Josefin Sans"/>
              </a:defRPr>
            </a:lvl8pPr>
            <a:lvl9pPr lvl="8" algn="ctr" rtl="0">
              <a:lnSpc>
                <a:spcPct val="100000"/>
              </a:lnSpc>
              <a:spcBef>
                <a:spcPts val="1600"/>
              </a:spcBef>
              <a:spcAft>
                <a:spcPts val="1600"/>
              </a:spcAft>
              <a:buNone/>
              <a:defRPr sz="1800" b="1">
                <a:latin typeface="Josefin Sans"/>
                <a:ea typeface="Josefin Sans"/>
                <a:cs typeface="Josefin Sans"/>
                <a:sym typeface="Josefin Sans"/>
              </a:defRPr>
            </a:lvl9pPr>
          </a:lstStyle>
          <a:p>
            <a:endParaRPr/>
          </a:p>
        </p:txBody>
      </p:sp>
      <p:sp>
        <p:nvSpPr>
          <p:cNvPr id="169" name="Google Shape;169;p22"/>
          <p:cNvSpPr txBox="1">
            <a:spLocks noGrp="1"/>
          </p:cNvSpPr>
          <p:nvPr>
            <p:ph type="subTitle" idx="4"/>
          </p:nvPr>
        </p:nvSpPr>
        <p:spPr>
          <a:xfrm>
            <a:off x="3477638" y="3932800"/>
            <a:ext cx="2170500" cy="914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algn="ctr" rtl="0">
              <a:lnSpc>
                <a:spcPct val="100000"/>
              </a:lnSpc>
              <a:spcBef>
                <a:spcPts val="0"/>
              </a:spcBef>
              <a:spcAft>
                <a:spcPts val="0"/>
              </a:spcAft>
              <a:buNone/>
              <a:defRPr/>
            </a:lvl2pPr>
            <a:lvl3pPr lvl="2" algn="ctr" rtl="0">
              <a:lnSpc>
                <a:spcPct val="100000"/>
              </a:lnSpc>
              <a:spcBef>
                <a:spcPts val="0"/>
              </a:spcBef>
              <a:spcAft>
                <a:spcPts val="0"/>
              </a:spcAft>
              <a:buNone/>
              <a:defRPr/>
            </a:lvl3pPr>
            <a:lvl4pPr lvl="3" algn="ctr" rtl="0">
              <a:lnSpc>
                <a:spcPct val="100000"/>
              </a:lnSpc>
              <a:spcBef>
                <a:spcPts val="0"/>
              </a:spcBef>
              <a:spcAft>
                <a:spcPts val="0"/>
              </a:spcAft>
              <a:buNone/>
              <a:defRPr/>
            </a:lvl4pPr>
            <a:lvl5pPr lvl="4" algn="ctr" rtl="0">
              <a:lnSpc>
                <a:spcPct val="100000"/>
              </a:lnSpc>
              <a:spcBef>
                <a:spcPts val="0"/>
              </a:spcBef>
              <a:spcAft>
                <a:spcPts val="0"/>
              </a:spcAft>
              <a:buNone/>
              <a:defRPr/>
            </a:lvl5pPr>
            <a:lvl6pPr lvl="5" algn="ctr" rtl="0">
              <a:lnSpc>
                <a:spcPct val="100000"/>
              </a:lnSpc>
              <a:spcBef>
                <a:spcPts val="0"/>
              </a:spcBef>
              <a:spcAft>
                <a:spcPts val="0"/>
              </a:spcAft>
              <a:buNone/>
              <a:defRPr/>
            </a:lvl6pPr>
            <a:lvl7pPr lvl="6" algn="ctr" rtl="0">
              <a:lnSpc>
                <a:spcPct val="100000"/>
              </a:lnSpc>
              <a:spcBef>
                <a:spcPts val="0"/>
              </a:spcBef>
              <a:spcAft>
                <a:spcPts val="0"/>
              </a:spcAft>
              <a:buNone/>
              <a:defRPr/>
            </a:lvl7pPr>
            <a:lvl8pPr lvl="7" algn="ctr" rtl="0">
              <a:lnSpc>
                <a:spcPct val="100000"/>
              </a:lnSpc>
              <a:spcBef>
                <a:spcPts val="0"/>
              </a:spcBef>
              <a:spcAft>
                <a:spcPts val="0"/>
              </a:spcAft>
              <a:buNone/>
              <a:defRPr/>
            </a:lvl8pPr>
            <a:lvl9pPr lvl="8" algn="ctr" rtl="0">
              <a:lnSpc>
                <a:spcPct val="100000"/>
              </a:lnSpc>
              <a:spcBef>
                <a:spcPts val="0"/>
              </a:spcBef>
              <a:spcAft>
                <a:spcPts val="0"/>
              </a:spcAft>
              <a:buNone/>
              <a:defRPr/>
            </a:lvl9pPr>
          </a:lstStyle>
          <a:p>
            <a:endParaRPr/>
          </a:p>
        </p:txBody>
      </p:sp>
      <p:sp>
        <p:nvSpPr>
          <p:cNvPr id="170" name="Google Shape;170;p22"/>
          <p:cNvSpPr txBox="1">
            <a:spLocks noGrp="1"/>
          </p:cNvSpPr>
          <p:nvPr>
            <p:ph type="subTitle" idx="5"/>
          </p:nvPr>
        </p:nvSpPr>
        <p:spPr>
          <a:xfrm>
            <a:off x="6005613" y="3612600"/>
            <a:ext cx="2142600" cy="399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800" b="1">
                <a:latin typeface="Josefin Sans"/>
                <a:ea typeface="Josefin Sans"/>
                <a:cs typeface="Josefin Sans"/>
                <a:sym typeface="Josefin Sans"/>
              </a:defRPr>
            </a:lvl1pPr>
            <a:lvl2pPr lvl="1" algn="ctr" rtl="0">
              <a:lnSpc>
                <a:spcPct val="100000"/>
              </a:lnSpc>
              <a:spcBef>
                <a:spcPts val="1600"/>
              </a:spcBef>
              <a:spcAft>
                <a:spcPts val="0"/>
              </a:spcAft>
              <a:buNone/>
              <a:defRPr sz="1800" b="1">
                <a:latin typeface="Josefin Sans"/>
                <a:ea typeface="Josefin Sans"/>
                <a:cs typeface="Josefin Sans"/>
                <a:sym typeface="Josefin Sans"/>
              </a:defRPr>
            </a:lvl2pPr>
            <a:lvl3pPr lvl="2" algn="ctr" rtl="0">
              <a:lnSpc>
                <a:spcPct val="100000"/>
              </a:lnSpc>
              <a:spcBef>
                <a:spcPts val="1600"/>
              </a:spcBef>
              <a:spcAft>
                <a:spcPts val="0"/>
              </a:spcAft>
              <a:buNone/>
              <a:defRPr sz="1800" b="1">
                <a:latin typeface="Josefin Sans"/>
                <a:ea typeface="Josefin Sans"/>
                <a:cs typeface="Josefin Sans"/>
                <a:sym typeface="Josefin Sans"/>
              </a:defRPr>
            </a:lvl3pPr>
            <a:lvl4pPr lvl="3" algn="ctr" rtl="0">
              <a:lnSpc>
                <a:spcPct val="100000"/>
              </a:lnSpc>
              <a:spcBef>
                <a:spcPts val="1600"/>
              </a:spcBef>
              <a:spcAft>
                <a:spcPts val="0"/>
              </a:spcAft>
              <a:buNone/>
              <a:defRPr sz="1800" b="1">
                <a:latin typeface="Josefin Sans"/>
                <a:ea typeface="Josefin Sans"/>
                <a:cs typeface="Josefin Sans"/>
                <a:sym typeface="Josefin Sans"/>
              </a:defRPr>
            </a:lvl4pPr>
            <a:lvl5pPr lvl="4" algn="ctr" rtl="0">
              <a:lnSpc>
                <a:spcPct val="100000"/>
              </a:lnSpc>
              <a:spcBef>
                <a:spcPts val="1600"/>
              </a:spcBef>
              <a:spcAft>
                <a:spcPts val="0"/>
              </a:spcAft>
              <a:buNone/>
              <a:defRPr sz="1800" b="1">
                <a:latin typeface="Josefin Sans"/>
                <a:ea typeface="Josefin Sans"/>
                <a:cs typeface="Josefin Sans"/>
                <a:sym typeface="Josefin Sans"/>
              </a:defRPr>
            </a:lvl5pPr>
            <a:lvl6pPr lvl="5" algn="ctr" rtl="0">
              <a:lnSpc>
                <a:spcPct val="100000"/>
              </a:lnSpc>
              <a:spcBef>
                <a:spcPts val="1600"/>
              </a:spcBef>
              <a:spcAft>
                <a:spcPts val="0"/>
              </a:spcAft>
              <a:buNone/>
              <a:defRPr sz="1800" b="1">
                <a:latin typeface="Josefin Sans"/>
                <a:ea typeface="Josefin Sans"/>
                <a:cs typeface="Josefin Sans"/>
                <a:sym typeface="Josefin Sans"/>
              </a:defRPr>
            </a:lvl6pPr>
            <a:lvl7pPr lvl="6" algn="ctr" rtl="0">
              <a:lnSpc>
                <a:spcPct val="100000"/>
              </a:lnSpc>
              <a:spcBef>
                <a:spcPts val="1600"/>
              </a:spcBef>
              <a:spcAft>
                <a:spcPts val="0"/>
              </a:spcAft>
              <a:buNone/>
              <a:defRPr sz="1800" b="1">
                <a:latin typeface="Josefin Sans"/>
                <a:ea typeface="Josefin Sans"/>
                <a:cs typeface="Josefin Sans"/>
                <a:sym typeface="Josefin Sans"/>
              </a:defRPr>
            </a:lvl7pPr>
            <a:lvl8pPr lvl="7" algn="ctr" rtl="0">
              <a:lnSpc>
                <a:spcPct val="100000"/>
              </a:lnSpc>
              <a:spcBef>
                <a:spcPts val="1600"/>
              </a:spcBef>
              <a:spcAft>
                <a:spcPts val="0"/>
              </a:spcAft>
              <a:buNone/>
              <a:defRPr sz="1800" b="1">
                <a:latin typeface="Josefin Sans"/>
                <a:ea typeface="Josefin Sans"/>
                <a:cs typeface="Josefin Sans"/>
                <a:sym typeface="Josefin Sans"/>
              </a:defRPr>
            </a:lvl8pPr>
            <a:lvl9pPr lvl="8" algn="ctr" rtl="0">
              <a:lnSpc>
                <a:spcPct val="100000"/>
              </a:lnSpc>
              <a:spcBef>
                <a:spcPts val="1600"/>
              </a:spcBef>
              <a:spcAft>
                <a:spcPts val="1600"/>
              </a:spcAft>
              <a:buNone/>
              <a:defRPr sz="1800" b="1">
                <a:latin typeface="Josefin Sans"/>
                <a:ea typeface="Josefin Sans"/>
                <a:cs typeface="Josefin Sans"/>
                <a:sym typeface="Josefin Sans"/>
              </a:defRPr>
            </a:lvl9pPr>
          </a:lstStyle>
          <a:p>
            <a:endParaRPr/>
          </a:p>
        </p:txBody>
      </p:sp>
      <p:sp>
        <p:nvSpPr>
          <p:cNvPr id="171" name="Google Shape;171;p22"/>
          <p:cNvSpPr txBox="1">
            <a:spLocks noGrp="1"/>
          </p:cNvSpPr>
          <p:nvPr>
            <p:ph type="subTitle" idx="6"/>
          </p:nvPr>
        </p:nvSpPr>
        <p:spPr>
          <a:xfrm>
            <a:off x="6005613" y="3932800"/>
            <a:ext cx="2142600" cy="914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algn="ctr" rtl="0">
              <a:lnSpc>
                <a:spcPct val="100000"/>
              </a:lnSpc>
              <a:spcBef>
                <a:spcPts val="1600"/>
              </a:spcBef>
              <a:spcAft>
                <a:spcPts val="0"/>
              </a:spcAft>
              <a:buNone/>
              <a:defRPr/>
            </a:lvl2pPr>
            <a:lvl3pPr lvl="2" algn="ctr" rtl="0">
              <a:lnSpc>
                <a:spcPct val="100000"/>
              </a:lnSpc>
              <a:spcBef>
                <a:spcPts val="1600"/>
              </a:spcBef>
              <a:spcAft>
                <a:spcPts val="0"/>
              </a:spcAft>
              <a:buNone/>
              <a:defRPr/>
            </a:lvl3pPr>
            <a:lvl4pPr lvl="3" algn="ctr" rtl="0">
              <a:lnSpc>
                <a:spcPct val="100000"/>
              </a:lnSpc>
              <a:spcBef>
                <a:spcPts val="1600"/>
              </a:spcBef>
              <a:spcAft>
                <a:spcPts val="0"/>
              </a:spcAft>
              <a:buNone/>
              <a:defRPr/>
            </a:lvl4pPr>
            <a:lvl5pPr lvl="4" algn="ctr" rtl="0">
              <a:lnSpc>
                <a:spcPct val="100000"/>
              </a:lnSpc>
              <a:spcBef>
                <a:spcPts val="1600"/>
              </a:spcBef>
              <a:spcAft>
                <a:spcPts val="0"/>
              </a:spcAft>
              <a:buNone/>
              <a:defRPr/>
            </a:lvl5pPr>
            <a:lvl6pPr lvl="5" algn="ctr" rtl="0">
              <a:lnSpc>
                <a:spcPct val="100000"/>
              </a:lnSpc>
              <a:spcBef>
                <a:spcPts val="1600"/>
              </a:spcBef>
              <a:spcAft>
                <a:spcPts val="0"/>
              </a:spcAft>
              <a:buNone/>
              <a:defRPr/>
            </a:lvl6pPr>
            <a:lvl7pPr lvl="6" algn="ctr" rtl="0">
              <a:lnSpc>
                <a:spcPct val="100000"/>
              </a:lnSpc>
              <a:spcBef>
                <a:spcPts val="1600"/>
              </a:spcBef>
              <a:spcAft>
                <a:spcPts val="0"/>
              </a:spcAft>
              <a:buNone/>
              <a:defRPr/>
            </a:lvl7pPr>
            <a:lvl8pPr lvl="7" algn="ctr" rtl="0">
              <a:lnSpc>
                <a:spcPct val="100000"/>
              </a:lnSpc>
              <a:spcBef>
                <a:spcPts val="1600"/>
              </a:spcBef>
              <a:spcAft>
                <a:spcPts val="0"/>
              </a:spcAft>
              <a:buNone/>
              <a:defRPr/>
            </a:lvl8pPr>
            <a:lvl9pPr lvl="8" algn="ctr" rtl="0">
              <a:lnSpc>
                <a:spcPct val="100000"/>
              </a:lnSpc>
              <a:spcBef>
                <a:spcPts val="1600"/>
              </a:spcBef>
              <a:spcAft>
                <a:spcPts val="1600"/>
              </a:spcAft>
              <a:buNone/>
              <a:defRPr/>
            </a:lvl9pPr>
          </a:lstStyle>
          <a:p>
            <a:endParaRPr/>
          </a:p>
        </p:txBody>
      </p:sp>
      <p:sp>
        <p:nvSpPr>
          <p:cNvPr id="172" name="Google Shape;172;p22"/>
          <p:cNvSpPr txBox="1">
            <a:spLocks noGrp="1"/>
          </p:cNvSpPr>
          <p:nvPr>
            <p:ph type="subTitle" idx="7"/>
          </p:nvPr>
        </p:nvSpPr>
        <p:spPr>
          <a:xfrm>
            <a:off x="995775" y="1937125"/>
            <a:ext cx="2142600" cy="399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800" b="1">
                <a:latin typeface="Josefin Sans"/>
                <a:ea typeface="Josefin Sans"/>
                <a:cs typeface="Josefin Sans"/>
                <a:sym typeface="Josefin Sans"/>
              </a:defRPr>
            </a:lvl1pPr>
            <a:lvl2pPr lvl="1" algn="ctr" rtl="0">
              <a:lnSpc>
                <a:spcPct val="100000"/>
              </a:lnSpc>
              <a:spcBef>
                <a:spcPts val="1600"/>
              </a:spcBef>
              <a:spcAft>
                <a:spcPts val="0"/>
              </a:spcAft>
              <a:buNone/>
              <a:defRPr sz="1800" b="1">
                <a:latin typeface="Josefin Sans"/>
                <a:ea typeface="Josefin Sans"/>
                <a:cs typeface="Josefin Sans"/>
                <a:sym typeface="Josefin Sans"/>
              </a:defRPr>
            </a:lvl2pPr>
            <a:lvl3pPr lvl="2" algn="ctr" rtl="0">
              <a:lnSpc>
                <a:spcPct val="100000"/>
              </a:lnSpc>
              <a:spcBef>
                <a:spcPts val="1600"/>
              </a:spcBef>
              <a:spcAft>
                <a:spcPts val="0"/>
              </a:spcAft>
              <a:buNone/>
              <a:defRPr sz="1800" b="1">
                <a:latin typeface="Josefin Sans"/>
                <a:ea typeface="Josefin Sans"/>
                <a:cs typeface="Josefin Sans"/>
                <a:sym typeface="Josefin Sans"/>
              </a:defRPr>
            </a:lvl3pPr>
            <a:lvl4pPr lvl="3" algn="ctr" rtl="0">
              <a:lnSpc>
                <a:spcPct val="100000"/>
              </a:lnSpc>
              <a:spcBef>
                <a:spcPts val="1600"/>
              </a:spcBef>
              <a:spcAft>
                <a:spcPts val="0"/>
              </a:spcAft>
              <a:buNone/>
              <a:defRPr sz="1800" b="1">
                <a:latin typeface="Josefin Sans"/>
                <a:ea typeface="Josefin Sans"/>
                <a:cs typeface="Josefin Sans"/>
                <a:sym typeface="Josefin Sans"/>
              </a:defRPr>
            </a:lvl4pPr>
            <a:lvl5pPr lvl="4" algn="ctr" rtl="0">
              <a:lnSpc>
                <a:spcPct val="100000"/>
              </a:lnSpc>
              <a:spcBef>
                <a:spcPts val="1600"/>
              </a:spcBef>
              <a:spcAft>
                <a:spcPts val="0"/>
              </a:spcAft>
              <a:buNone/>
              <a:defRPr sz="1800" b="1">
                <a:latin typeface="Josefin Sans"/>
                <a:ea typeface="Josefin Sans"/>
                <a:cs typeface="Josefin Sans"/>
                <a:sym typeface="Josefin Sans"/>
              </a:defRPr>
            </a:lvl5pPr>
            <a:lvl6pPr lvl="5" algn="ctr" rtl="0">
              <a:lnSpc>
                <a:spcPct val="100000"/>
              </a:lnSpc>
              <a:spcBef>
                <a:spcPts val="1600"/>
              </a:spcBef>
              <a:spcAft>
                <a:spcPts val="0"/>
              </a:spcAft>
              <a:buNone/>
              <a:defRPr sz="1800" b="1">
                <a:latin typeface="Josefin Sans"/>
                <a:ea typeface="Josefin Sans"/>
                <a:cs typeface="Josefin Sans"/>
                <a:sym typeface="Josefin Sans"/>
              </a:defRPr>
            </a:lvl6pPr>
            <a:lvl7pPr lvl="6" algn="ctr" rtl="0">
              <a:lnSpc>
                <a:spcPct val="100000"/>
              </a:lnSpc>
              <a:spcBef>
                <a:spcPts val="1600"/>
              </a:spcBef>
              <a:spcAft>
                <a:spcPts val="0"/>
              </a:spcAft>
              <a:buNone/>
              <a:defRPr sz="1800" b="1">
                <a:latin typeface="Josefin Sans"/>
                <a:ea typeface="Josefin Sans"/>
                <a:cs typeface="Josefin Sans"/>
                <a:sym typeface="Josefin Sans"/>
              </a:defRPr>
            </a:lvl7pPr>
            <a:lvl8pPr lvl="7" algn="ctr" rtl="0">
              <a:lnSpc>
                <a:spcPct val="100000"/>
              </a:lnSpc>
              <a:spcBef>
                <a:spcPts val="1600"/>
              </a:spcBef>
              <a:spcAft>
                <a:spcPts val="0"/>
              </a:spcAft>
              <a:buNone/>
              <a:defRPr sz="1800" b="1">
                <a:latin typeface="Josefin Sans"/>
                <a:ea typeface="Josefin Sans"/>
                <a:cs typeface="Josefin Sans"/>
                <a:sym typeface="Josefin Sans"/>
              </a:defRPr>
            </a:lvl8pPr>
            <a:lvl9pPr lvl="8" algn="ctr" rtl="0">
              <a:lnSpc>
                <a:spcPct val="100000"/>
              </a:lnSpc>
              <a:spcBef>
                <a:spcPts val="1600"/>
              </a:spcBef>
              <a:spcAft>
                <a:spcPts val="1600"/>
              </a:spcAft>
              <a:buNone/>
              <a:defRPr sz="1800" b="1">
                <a:latin typeface="Josefin Sans"/>
                <a:ea typeface="Josefin Sans"/>
                <a:cs typeface="Josefin Sans"/>
                <a:sym typeface="Josefin Sans"/>
              </a:defRPr>
            </a:lvl9pPr>
          </a:lstStyle>
          <a:p>
            <a:endParaRPr/>
          </a:p>
        </p:txBody>
      </p:sp>
      <p:sp>
        <p:nvSpPr>
          <p:cNvPr id="173" name="Google Shape;173;p22"/>
          <p:cNvSpPr txBox="1">
            <a:spLocks noGrp="1"/>
          </p:cNvSpPr>
          <p:nvPr>
            <p:ph type="subTitle" idx="8"/>
          </p:nvPr>
        </p:nvSpPr>
        <p:spPr>
          <a:xfrm>
            <a:off x="995775" y="2257325"/>
            <a:ext cx="2142600" cy="914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solidFill>
                  <a:schemeClr val="dk2"/>
                </a:solidFill>
              </a:defRPr>
            </a:lvl1pPr>
            <a:lvl2pPr lvl="1" algn="ctr" rtl="0">
              <a:lnSpc>
                <a:spcPct val="100000"/>
              </a:lnSpc>
              <a:spcBef>
                <a:spcPts val="1600"/>
              </a:spcBef>
              <a:spcAft>
                <a:spcPts val="0"/>
              </a:spcAft>
              <a:buNone/>
              <a:defRPr sz="1400">
                <a:solidFill>
                  <a:schemeClr val="dk2"/>
                </a:solidFill>
              </a:defRPr>
            </a:lvl2pPr>
            <a:lvl3pPr lvl="2" algn="ctr" rtl="0">
              <a:lnSpc>
                <a:spcPct val="100000"/>
              </a:lnSpc>
              <a:spcBef>
                <a:spcPts val="1600"/>
              </a:spcBef>
              <a:spcAft>
                <a:spcPts val="0"/>
              </a:spcAft>
              <a:buNone/>
              <a:defRPr sz="1400">
                <a:solidFill>
                  <a:schemeClr val="dk2"/>
                </a:solidFill>
              </a:defRPr>
            </a:lvl3pPr>
            <a:lvl4pPr lvl="3" algn="ctr" rtl="0">
              <a:lnSpc>
                <a:spcPct val="100000"/>
              </a:lnSpc>
              <a:spcBef>
                <a:spcPts val="1600"/>
              </a:spcBef>
              <a:spcAft>
                <a:spcPts val="0"/>
              </a:spcAft>
              <a:buNone/>
              <a:defRPr sz="1400">
                <a:solidFill>
                  <a:schemeClr val="dk2"/>
                </a:solidFill>
              </a:defRPr>
            </a:lvl4pPr>
            <a:lvl5pPr lvl="4" algn="ctr" rtl="0">
              <a:lnSpc>
                <a:spcPct val="100000"/>
              </a:lnSpc>
              <a:spcBef>
                <a:spcPts val="1600"/>
              </a:spcBef>
              <a:spcAft>
                <a:spcPts val="0"/>
              </a:spcAft>
              <a:buNone/>
              <a:defRPr sz="1400">
                <a:solidFill>
                  <a:schemeClr val="dk2"/>
                </a:solidFill>
              </a:defRPr>
            </a:lvl5pPr>
            <a:lvl6pPr lvl="5" algn="ctr" rtl="0">
              <a:lnSpc>
                <a:spcPct val="100000"/>
              </a:lnSpc>
              <a:spcBef>
                <a:spcPts val="1600"/>
              </a:spcBef>
              <a:spcAft>
                <a:spcPts val="0"/>
              </a:spcAft>
              <a:buNone/>
              <a:defRPr sz="1400">
                <a:solidFill>
                  <a:schemeClr val="dk2"/>
                </a:solidFill>
              </a:defRPr>
            </a:lvl6pPr>
            <a:lvl7pPr lvl="6" algn="ctr" rtl="0">
              <a:lnSpc>
                <a:spcPct val="100000"/>
              </a:lnSpc>
              <a:spcBef>
                <a:spcPts val="1600"/>
              </a:spcBef>
              <a:spcAft>
                <a:spcPts val="0"/>
              </a:spcAft>
              <a:buNone/>
              <a:defRPr sz="1400">
                <a:solidFill>
                  <a:schemeClr val="dk2"/>
                </a:solidFill>
              </a:defRPr>
            </a:lvl7pPr>
            <a:lvl8pPr lvl="7" algn="ctr" rtl="0">
              <a:lnSpc>
                <a:spcPct val="100000"/>
              </a:lnSpc>
              <a:spcBef>
                <a:spcPts val="1600"/>
              </a:spcBef>
              <a:spcAft>
                <a:spcPts val="0"/>
              </a:spcAft>
              <a:buNone/>
              <a:defRPr sz="1400">
                <a:solidFill>
                  <a:schemeClr val="dk2"/>
                </a:solidFill>
              </a:defRPr>
            </a:lvl8pPr>
            <a:lvl9pPr lvl="8" algn="ctr" rtl="0">
              <a:lnSpc>
                <a:spcPct val="100000"/>
              </a:lnSpc>
              <a:spcBef>
                <a:spcPts val="1600"/>
              </a:spcBef>
              <a:spcAft>
                <a:spcPts val="1600"/>
              </a:spcAft>
              <a:buNone/>
              <a:defRPr sz="1400">
                <a:solidFill>
                  <a:schemeClr val="dk2"/>
                </a:solidFill>
              </a:defRPr>
            </a:lvl9pPr>
          </a:lstStyle>
          <a:p>
            <a:endParaRPr/>
          </a:p>
        </p:txBody>
      </p:sp>
      <p:sp>
        <p:nvSpPr>
          <p:cNvPr id="174" name="Google Shape;174;p22"/>
          <p:cNvSpPr txBox="1">
            <a:spLocks noGrp="1"/>
          </p:cNvSpPr>
          <p:nvPr>
            <p:ph type="subTitle" idx="9"/>
          </p:nvPr>
        </p:nvSpPr>
        <p:spPr>
          <a:xfrm>
            <a:off x="3491588" y="1937125"/>
            <a:ext cx="2142600" cy="399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800" b="1">
                <a:latin typeface="Josefin Sans"/>
                <a:ea typeface="Josefin Sans"/>
                <a:cs typeface="Josefin Sans"/>
                <a:sym typeface="Josefin Sans"/>
              </a:defRPr>
            </a:lvl1pPr>
            <a:lvl2pPr lvl="1" algn="ctr" rtl="0">
              <a:lnSpc>
                <a:spcPct val="100000"/>
              </a:lnSpc>
              <a:spcBef>
                <a:spcPts val="1600"/>
              </a:spcBef>
              <a:spcAft>
                <a:spcPts val="0"/>
              </a:spcAft>
              <a:buNone/>
              <a:defRPr sz="1800" b="1">
                <a:latin typeface="Josefin Sans"/>
                <a:ea typeface="Josefin Sans"/>
                <a:cs typeface="Josefin Sans"/>
                <a:sym typeface="Josefin Sans"/>
              </a:defRPr>
            </a:lvl2pPr>
            <a:lvl3pPr lvl="2" algn="ctr" rtl="0">
              <a:lnSpc>
                <a:spcPct val="100000"/>
              </a:lnSpc>
              <a:spcBef>
                <a:spcPts val="1600"/>
              </a:spcBef>
              <a:spcAft>
                <a:spcPts val="0"/>
              </a:spcAft>
              <a:buNone/>
              <a:defRPr sz="1800" b="1">
                <a:latin typeface="Josefin Sans"/>
                <a:ea typeface="Josefin Sans"/>
                <a:cs typeface="Josefin Sans"/>
                <a:sym typeface="Josefin Sans"/>
              </a:defRPr>
            </a:lvl3pPr>
            <a:lvl4pPr lvl="3" algn="ctr" rtl="0">
              <a:lnSpc>
                <a:spcPct val="100000"/>
              </a:lnSpc>
              <a:spcBef>
                <a:spcPts val="1600"/>
              </a:spcBef>
              <a:spcAft>
                <a:spcPts val="0"/>
              </a:spcAft>
              <a:buNone/>
              <a:defRPr sz="1800" b="1">
                <a:latin typeface="Josefin Sans"/>
                <a:ea typeface="Josefin Sans"/>
                <a:cs typeface="Josefin Sans"/>
                <a:sym typeface="Josefin Sans"/>
              </a:defRPr>
            </a:lvl4pPr>
            <a:lvl5pPr lvl="4" algn="ctr" rtl="0">
              <a:lnSpc>
                <a:spcPct val="100000"/>
              </a:lnSpc>
              <a:spcBef>
                <a:spcPts val="1600"/>
              </a:spcBef>
              <a:spcAft>
                <a:spcPts val="0"/>
              </a:spcAft>
              <a:buNone/>
              <a:defRPr sz="1800" b="1">
                <a:latin typeface="Josefin Sans"/>
                <a:ea typeface="Josefin Sans"/>
                <a:cs typeface="Josefin Sans"/>
                <a:sym typeface="Josefin Sans"/>
              </a:defRPr>
            </a:lvl5pPr>
            <a:lvl6pPr lvl="5" algn="ctr" rtl="0">
              <a:lnSpc>
                <a:spcPct val="100000"/>
              </a:lnSpc>
              <a:spcBef>
                <a:spcPts val="1600"/>
              </a:spcBef>
              <a:spcAft>
                <a:spcPts val="0"/>
              </a:spcAft>
              <a:buNone/>
              <a:defRPr sz="1800" b="1">
                <a:latin typeface="Josefin Sans"/>
                <a:ea typeface="Josefin Sans"/>
                <a:cs typeface="Josefin Sans"/>
                <a:sym typeface="Josefin Sans"/>
              </a:defRPr>
            </a:lvl6pPr>
            <a:lvl7pPr lvl="6" algn="ctr" rtl="0">
              <a:lnSpc>
                <a:spcPct val="100000"/>
              </a:lnSpc>
              <a:spcBef>
                <a:spcPts val="1600"/>
              </a:spcBef>
              <a:spcAft>
                <a:spcPts val="0"/>
              </a:spcAft>
              <a:buNone/>
              <a:defRPr sz="1800" b="1">
                <a:latin typeface="Josefin Sans"/>
                <a:ea typeface="Josefin Sans"/>
                <a:cs typeface="Josefin Sans"/>
                <a:sym typeface="Josefin Sans"/>
              </a:defRPr>
            </a:lvl7pPr>
            <a:lvl8pPr lvl="7" algn="ctr" rtl="0">
              <a:lnSpc>
                <a:spcPct val="100000"/>
              </a:lnSpc>
              <a:spcBef>
                <a:spcPts val="1600"/>
              </a:spcBef>
              <a:spcAft>
                <a:spcPts val="0"/>
              </a:spcAft>
              <a:buNone/>
              <a:defRPr sz="1800" b="1">
                <a:latin typeface="Josefin Sans"/>
                <a:ea typeface="Josefin Sans"/>
                <a:cs typeface="Josefin Sans"/>
                <a:sym typeface="Josefin Sans"/>
              </a:defRPr>
            </a:lvl8pPr>
            <a:lvl9pPr lvl="8" algn="ctr" rtl="0">
              <a:lnSpc>
                <a:spcPct val="100000"/>
              </a:lnSpc>
              <a:spcBef>
                <a:spcPts val="1600"/>
              </a:spcBef>
              <a:spcAft>
                <a:spcPts val="1600"/>
              </a:spcAft>
              <a:buNone/>
              <a:defRPr sz="1800" b="1">
                <a:latin typeface="Josefin Sans"/>
                <a:ea typeface="Josefin Sans"/>
                <a:cs typeface="Josefin Sans"/>
                <a:sym typeface="Josefin Sans"/>
              </a:defRPr>
            </a:lvl9pPr>
          </a:lstStyle>
          <a:p>
            <a:endParaRPr/>
          </a:p>
        </p:txBody>
      </p:sp>
      <p:sp>
        <p:nvSpPr>
          <p:cNvPr id="175" name="Google Shape;175;p22"/>
          <p:cNvSpPr txBox="1">
            <a:spLocks noGrp="1"/>
          </p:cNvSpPr>
          <p:nvPr>
            <p:ph type="subTitle" idx="13"/>
          </p:nvPr>
        </p:nvSpPr>
        <p:spPr>
          <a:xfrm>
            <a:off x="3477638" y="2257325"/>
            <a:ext cx="2170500" cy="914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algn="ctr" rtl="0">
              <a:lnSpc>
                <a:spcPct val="100000"/>
              </a:lnSpc>
              <a:spcBef>
                <a:spcPts val="1600"/>
              </a:spcBef>
              <a:spcAft>
                <a:spcPts val="0"/>
              </a:spcAft>
              <a:buNone/>
              <a:defRPr/>
            </a:lvl2pPr>
            <a:lvl3pPr lvl="2" algn="ctr" rtl="0">
              <a:lnSpc>
                <a:spcPct val="100000"/>
              </a:lnSpc>
              <a:spcBef>
                <a:spcPts val="1600"/>
              </a:spcBef>
              <a:spcAft>
                <a:spcPts val="0"/>
              </a:spcAft>
              <a:buNone/>
              <a:defRPr/>
            </a:lvl3pPr>
            <a:lvl4pPr lvl="3" algn="ctr" rtl="0">
              <a:lnSpc>
                <a:spcPct val="100000"/>
              </a:lnSpc>
              <a:spcBef>
                <a:spcPts val="1600"/>
              </a:spcBef>
              <a:spcAft>
                <a:spcPts val="0"/>
              </a:spcAft>
              <a:buNone/>
              <a:defRPr/>
            </a:lvl4pPr>
            <a:lvl5pPr lvl="4" algn="ctr" rtl="0">
              <a:lnSpc>
                <a:spcPct val="100000"/>
              </a:lnSpc>
              <a:spcBef>
                <a:spcPts val="1600"/>
              </a:spcBef>
              <a:spcAft>
                <a:spcPts val="0"/>
              </a:spcAft>
              <a:buNone/>
              <a:defRPr/>
            </a:lvl5pPr>
            <a:lvl6pPr lvl="5" algn="ctr" rtl="0">
              <a:lnSpc>
                <a:spcPct val="100000"/>
              </a:lnSpc>
              <a:spcBef>
                <a:spcPts val="1600"/>
              </a:spcBef>
              <a:spcAft>
                <a:spcPts val="0"/>
              </a:spcAft>
              <a:buNone/>
              <a:defRPr/>
            </a:lvl6pPr>
            <a:lvl7pPr lvl="6" algn="ctr" rtl="0">
              <a:lnSpc>
                <a:spcPct val="100000"/>
              </a:lnSpc>
              <a:spcBef>
                <a:spcPts val="1600"/>
              </a:spcBef>
              <a:spcAft>
                <a:spcPts val="0"/>
              </a:spcAft>
              <a:buNone/>
              <a:defRPr/>
            </a:lvl7pPr>
            <a:lvl8pPr lvl="7" algn="ctr" rtl="0">
              <a:lnSpc>
                <a:spcPct val="100000"/>
              </a:lnSpc>
              <a:spcBef>
                <a:spcPts val="1600"/>
              </a:spcBef>
              <a:spcAft>
                <a:spcPts val="0"/>
              </a:spcAft>
              <a:buNone/>
              <a:defRPr/>
            </a:lvl8pPr>
            <a:lvl9pPr lvl="8" algn="ctr" rtl="0">
              <a:lnSpc>
                <a:spcPct val="100000"/>
              </a:lnSpc>
              <a:spcBef>
                <a:spcPts val="1600"/>
              </a:spcBef>
              <a:spcAft>
                <a:spcPts val="1600"/>
              </a:spcAft>
              <a:buNone/>
              <a:defRPr/>
            </a:lvl9pPr>
          </a:lstStyle>
          <a:p>
            <a:endParaRPr/>
          </a:p>
        </p:txBody>
      </p:sp>
      <p:sp>
        <p:nvSpPr>
          <p:cNvPr id="176" name="Google Shape;176;p22"/>
          <p:cNvSpPr txBox="1">
            <a:spLocks noGrp="1"/>
          </p:cNvSpPr>
          <p:nvPr>
            <p:ph type="subTitle" idx="14"/>
          </p:nvPr>
        </p:nvSpPr>
        <p:spPr>
          <a:xfrm>
            <a:off x="6005613" y="1937125"/>
            <a:ext cx="2142600" cy="399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800" b="1">
                <a:latin typeface="Josefin Sans"/>
                <a:ea typeface="Josefin Sans"/>
                <a:cs typeface="Josefin Sans"/>
                <a:sym typeface="Josefin Sans"/>
              </a:defRPr>
            </a:lvl1pPr>
            <a:lvl2pPr lvl="1" algn="ctr" rtl="0">
              <a:lnSpc>
                <a:spcPct val="100000"/>
              </a:lnSpc>
              <a:spcBef>
                <a:spcPts val="1600"/>
              </a:spcBef>
              <a:spcAft>
                <a:spcPts val="0"/>
              </a:spcAft>
              <a:buNone/>
              <a:defRPr sz="1800" b="1">
                <a:latin typeface="Josefin Sans"/>
                <a:ea typeface="Josefin Sans"/>
                <a:cs typeface="Josefin Sans"/>
                <a:sym typeface="Josefin Sans"/>
              </a:defRPr>
            </a:lvl2pPr>
            <a:lvl3pPr lvl="2" algn="ctr" rtl="0">
              <a:lnSpc>
                <a:spcPct val="100000"/>
              </a:lnSpc>
              <a:spcBef>
                <a:spcPts val="1600"/>
              </a:spcBef>
              <a:spcAft>
                <a:spcPts val="0"/>
              </a:spcAft>
              <a:buNone/>
              <a:defRPr sz="1800" b="1">
                <a:latin typeface="Josefin Sans"/>
                <a:ea typeface="Josefin Sans"/>
                <a:cs typeface="Josefin Sans"/>
                <a:sym typeface="Josefin Sans"/>
              </a:defRPr>
            </a:lvl3pPr>
            <a:lvl4pPr lvl="3" algn="ctr" rtl="0">
              <a:lnSpc>
                <a:spcPct val="100000"/>
              </a:lnSpc>
              <a:spcBef>
                <a:spcPts val="1600"/>
              </a:spcBef>
              <a:spcAft>
                <a:spcPts val="0"/>
              </a:spcAft>
              <a:buNone/>
              <a:defRPr sz="1800" b="1">
                <a:latin typeface="Josefin Sans"/>
                <a:ea typeface="Josefin Sans"/>
                <a:cs typeface="Josefin Sans"/>
                <a:sym typeface="Josefin Sans"/>
              </a:defRPr>
            </a:lvl4pPr>
            <a:lvl5pPr lvl="4" algn="ctr" rtl="0">
              <a:lnSpc>
                <a:spcPct val="100000"/>
              </a:lnSpc>
              <a:spcBef>
                <a:spcPts val="1600"/>
              </a:spcBef>
              <a:spcAft>
                <a:spcPts val="0"/>
              </a:spcAft>
              <a:buNone/>
              <a:defRPr sz="1800" b="1">
                <a:latin typeface="Josefin Sans"/>
                <a:ea typeface="Josefin Sans"/>
                <a:cs typeface="Josefin Sans"/>
                <a:sym typeface="Josefin Sans"/>
              </a:defRPr>
            </a:lvl5pPr>
            <a:lvl6pPr lvl="5" algn="ctr" rtl="0">
              <a:lnSpc>
                <a:spcPct val="100000"/>
              </a:lnSpc>
              <a:spcBef>
                <a:spcPts val="1600"/>
              </a:spcBef>
              <a:spcAft>
                <a:spcPts val="0"/>
              </a:spcAft>
              <a:buNone/>
              <a:defRPr sz="1800" b="1">
                <a:latin typeface="Josefin Sans"/>
                <a:ea typeface="Josefin Sans"/>
                <a:cs typeface="Josefin Sans"/>
                <a:sym typeface="Josefin Sans"/>
              </a:defRPr>
            </a:lvl6pPr>
            <a:lvl7pPr lvl="6" algn="ctr" rtl="0">
              <a:lnSpc>
                <a:spcPct val="100000"/>
              </a:lnSpc>
              <a:spcBef>
                <a:spcPts val="1600"/>
              </a:spcBef>
              <a:spcAft>
                <a:spcPts val="0"/>
              </a:spcAft>
              <a:buNone/>
              <a:defRPr sz="1800" b="1">
                <a:latin typeface="Josefin Sans"/>
                <a:ea typeface="Josefin Sans"/>
                <a:cs typeface="Josefin Sans"/>
                <a:sym typeface="Josefin Sans"/>
              </a:defRPr>
            </a:lvl7pPr>
            <a:lvl8pPr lvl="7" algn="ctr" rtl="0">
              <a:lnSpc>
                <a:spcPct val="100000"/>
              </a:lnSpc>
              <a:spcBef>
                <a:spcPts val="1600"/>
              </a:spcBef>
              <a:spcAft>
                <a:spcPts val="0"/>
              </a:spcAft>
              <a:buNone/>
              <a:defRPr sz="1800" b="1">
                <a:latin typeface="Josefin Sans"/>
                <a:ea typeface="Josefin Sans"/>
                <a:cs typeface="Josefin Sans"/>
                <a:sym typeface="Josefin Sans"/>
              </a:defRPr>
            </a:lvl8pPr>
            <a:lvl9pPr lvl="8" algn="ctr" rtl="0">
              <a:lnSpc>
                <a:spcPct val="100000"/>
              </a:lnSpc>
              <a:spcBef>
                <a:spcPts val="1600"/>
              </a:spcBef>
              <a:spcAft>
                <a:spcPts val="1600"/>
              </a:spcAft>
              <a:buNone/>
              <a:defRPr sz="1800" b="1">
                <a:latin typeface="Josefin Sans"/>
                <a:ea typeface="Josefin Sans"/>
                <a:cs typeface="Josefin Sans"/>
                <a:sym typeface="Josefin Sans"/>
              </a:defRPr>
            </a:lvl9pPr>
          </a:lstStyle>
          <a:p>
            <a:endParaRPr/>
          </a:p>
        </p:txBody>
      </p:sp>
      <p:sp>
        <p:nvSpPr>
          <p:cNvPr id="177" name="Google Shape;177;p22"/>
          <p:cNvSpPr txBox="1">
            <a:spLocks noGrp="1"/>
          </p:cNvSpPr>
          <p:nvPr>
            <p:ph type="subTitle" idx="15"/>
          </p:nvPr>
        </p:nvSpPr>
        <p:spPr>
          <a:xfrm>
            <a:off x="6005613" y="2257325"/>
            <a:ext cx="2142600" cy="914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algn="ctr" rtl="0">
              <a:lnSpc>
                <a:spcPct val="100000"/>
              </a:lnSpc>
              <a:spcBef>
                <a:spcPts val="1600"/>
              </a:spcBef>
              <a:spcAft>
                <a:spcPts val="0"/>
              </a:spcAft>
              <a:buNone/>
              <a:defRPr/>
            </a:lvl2pPr>
            <a:lvl3pPr lvl="2" algn="ctr" rtl="0">
              <a:lnSpc>
                <a:spcPct val="100000"/>
              </a:lnSpc>
              <a:spcBef>
                <a:spcPts val="1600"/>
              </a:spcBef>
              <a:spcAft>
                <a:spcPts val="0"/>
              </a:spcAft>
              <a:buNone/>
              <a:defRPr/>
            </a:lvl3pPr>
            <a:lvl4pPr lvl="3" algn="ctr" rtl="0">
              <a:lnSpc>
                <a:spcPct val="100000"/>
              </a:lnSpc>
              <a:spcBef>
                <a:spcPts val="1600"/>
              </a:spcBef>
              <a:spcAft>
                <a:spcPts val="0"/>
              </a:spcAft>
              <a:buNone/>
              <a:defRPr/>
            </a:lvl4pPr>
            <a:lvl5pPr lvl="4" algn="ctr" rtl="0">
              <a:lnSpc>
                <a:spcPct val="100000"/>
              </a:lnSpc>
              <a:spcBef>
                <a:spcPts val="1600"/>
              </a:spcBef>
              <a:spcAft>
                <a:spcPts val="0"/>
              </a:spcAft>
              <a:buNone/>
              <a:defRPr/>
            </a:lvl5pPr>
            <a:lvl6pPr lvl="5" algn="ctr" rtl="0">
              <a:lnSpc>
                <a:spcPct val="100000"/>
              </a:lnSpc>
              <a:spcBef>
                <a:spcPts val="1600"/>
              </a:spcBef>
              <a:spcAft>
                <a:spcPts val="0"/>
              </a:spcAft>
              <a:buNone/>
              <a:defRPr/>
            </a:lvl6pPr>
            <a:lvl7pPr lvl="6" algn="ctr" rtl="0">
              <a:lnSpc>
                <a:spcPct val="100000"/>
              </a:lnSpc>
              <a:spcBef>
                <a:spcPts val="1600"/>
              </a:spcBef>
              <a:spcAft>
                <a:spcPts val="0"/>
              </a:spcAft>
              <a:buNone/>
              <a:defRPr/>
            </a:lvl7pPr>
            <a:lvl8pPr lvl="7" algn="ctr" rtl="0">
              <a:lnSpc>
                <a:spcPct val="100000"/>
              </a:lnSpc>
              <a:spcBef>
                <a:spcPts val="1600"/>
              </a:spcBef>
              <a:spcAft>
                <a:spcPts val="0"/>
              </a:spcAft>
              <a:buNone/>
              <a:defRPr/>
            </a:lvl8pPr>
            <a:lvl9pPr lvl="8" algn="ctr" rtl="0">
              <a:lnSpc>
                <a:spcPct val="100000"/>
              </a:lnSpc>
              <a:spcBef>
                <a:spcPts val="1600"/>
              </a:spcBef>
              <a:spcAft>
                <a:spcPts val="1600"/>
              </a:spcAft>
              <a:buNone/>
              <a:defRPr/>
            </a:lvl9pPr>
          </a:lstStyle>
          <a:p>
            <a:endParaRPr/>
          </a:p>
        </p:txBody>
      </p:sp>
      <p:sp>
        <p:nvSpPr>
          <p:cNvPr id="178" name="Google Shape;178;p22"/>
          <p:cNvSpPr/>
          <p:nvPr/>
        </p:nvSpPr>
        <p:spPr>
          <a:xfrm rot="-8999967">
            <a:off x="6200742" y="5809957"/>
            <a:ext cx="1723026" cy="1440094"/>
          </a:xfrm>
          <a:custGeom>
            <a:avLst/>
            <a:gdLst/>
            <a:ahLst/>
            <a:cxnLst/>
            <a:rect l="l" t="t" r="r" b="b"/>
            <a:pathLst>
              <a:path w="3079" h="2573" extrusionOk="0">
                <a:moveTo>
                  <a:pt x="1032" y="0"/>
                </a:moveTo>
                <a:cubicBezTo>
                  <a:pt x="999" y="0"/>
                  <a:pt x="963" y="1"/>
                  <a:pt x="925" y="2"/>
                </a:cubicBezTo>
                <a:cubicBezTo>
                  <a:pt x="420" y="25"/>
                  <a:pt x="1" y="554"/>
                  <a:pt x="0" y="1155"/>
                </a:cubicBezTo>
                <a:cubicBezTo>
                  <a:pt x="0" y="1168"/>
                  <a:pt x="1" y="1182"/>
                  <a:pt x="1" y="1195"/>
                </a:cubicBezTo>
                <a:cubicBezTo>
                  <a:pt x="20" y="1813"/>
                  <a:pt x="308" y="2145"/>
                  <a:pt x="308" y="2145"/>
                </a:cubicBezTo>
                <a:cubicBezTo>
                  <a:pt x="308" y="2145"/>
                  <a:pt x="633" y="2556"/>
                  <a:pt x="1187" y="2573"/>
                </a:cubicBezTo>
                <a:cubicBezTo>
                  <a:pt x="1200" y="2573"/>
                  <a:pt x="1213" y="2573"/>
                  <a:pt x="1226" y="2573"/>
                </a:cubicBezTo>
                <a:cubicBezTo>
                  <a:pt x="1764" y="2573"/>
                  <a:pt x="2247" y="2238"/>
                  <a:pt x="2646" y="1974"/>
                </a:cubicBezTo>
                <a:cubicBezTo>
                  <a:pt x="2928" y="1789"/>
                  <a:pt x="3079" y="1517"/>
                  <a:pt x="3079" y="1244"/>
                </a:cubicBezTo>
                <a:cubicBezTo>
                  <a:pt x="3079" y="1122"/>
                  <a:pt x="3048" y="999"/>
                  <a:pt x="2985" y="883"/>
                </a:cubicBezTo>
                <a:cubicBezTo>
                  <a:pt x="2781" y="512"/>
                  <a:pt x="2410" y="639"/>
                  <a:pt x="1965" y="377"/>
                </a:cubicBezTo>
                <a:cubicBezTo>
                  <a:pt x="1553" y="135"/>
                  <a:pt x="1455" y="0"/>
                  <a:pt x="1032" y="0"/>
                </a:cubicBezTo>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2">
  <p:cSld name="TITLE_ONLY_1_4">
    <p:spTree>
      <p:nvGrpSpPr>
        <p:cNvPr id="1" name="Shape 179"/>
        <p:cNvGrpSpPr/>
        <p:nvPr/>
      </p:nvGrpSpPr>
      <p:grpSpPr>
        <a:xfrm>
          <a:off x="0" y="0"/>
          <a:ext cx="0" cy="0"/>
          <a:chOff x="0" y="0"/>
          <a:chExt cx="0" cy="0"/>
        </a:xfrm>
      </p:grpSpPr>
      <p:sp>
        <p:nvSpPr>
          <p:cNvPr id="180" name="Google Shape;180;p23"/>
          <p:cNvSpPr/>
          <p:nvPr/>
        </p:nvSpPr>
        <p:spPr>
          <a:xfrm rot="-10077009">
            <a:off x="797232" y="4321520"/>
            <a:ext cx="14774585" cy="8578238"/>
          </a:xfrm>
          <a:custGeom>
            <a:avLst/>
            <a:gdLst/>
            <a:ahLst/>
            <a:cxnLst/>
            <a:rect l="l" t="t" r="r" b="b"/>
            <a:pathLst>
              <a:path w="3079" h="2573" extrusionOk="0">
                <a:moveTo>
                  <a:pt x="1032" y="0"/>
                </a:moveTo>
                <a:cubicBezTo>
                  <a:pt x="999" y="0"/>
                  <a:pt x="963" y="1"/>
                  <a:pt x="925" y="2"/>
                </a:cubicBezTo>
                <a:cubicBezTo>
                  <a:pt x="420" y="25"/>
                  <a:pt x="1" y="554"/>
                  <a:pt x="0" y="1155"/>
                </a:cubicBezTo>
                <a:cubicBezTo>
                  <a:pt x="0" y="1168"/>
                  <a:pt x="1" y="1182"/>
                  <a:pt x="1" y="1195"/>
                </a:cubicBezTo>
                <a:cubicBezTo>
                  <a:pt x="20" y="1813"/>
                  <a:pt x="308" y="2145"/>
                  <a:pt x="308" y="2145"/>
                </a:cubicBezTo>
                <a:cubicBezTo>
                  <a:pt x="308" y="2145"/>
                  <a:pt x="633" y="2556"/>
                  <a:pt x="1187" y="2573"/>
                </a:cubicBezTo>
                <a:cubicBezTo>
                  <a:pt x="1200" y="2573"/>
                  <a:pt x="1213" y="2573"/>
                  <a:pt x="1226" y="2573"/>
                </a:cubicBezTo>
                <a:cubicBezTo>
                  <a:pt x="1764" y="2573"/>
                  <a:pt x="2247" y="2238"/>
                  <a:pt x="2646" y="1974"/>
                </a:cubicBezTo>
                <a:cubicBezTo>
                  <a:pt x="2928" y="1789"/>
                  <a:pt x="3079" y="1517"/>
                  <a:pt x="3079" y="1244"/>
                </a:cubicBezTo>
                <a:cubicBezTo>
                  <a:pt x="3079" y="1122"/>
                  <a:pt x="3048" y="999"/>
                  <a:pt x="2985" y="883"/>
                </a:cubicBezTo>
                <a:cubicBezTo>
                  <a:pt x="2781" y="512"/>
                  <a:pt x="2410" y="639"/>
                  <a:pt x="1965" y="377"/>
                </a:cubicBezTo>
                <a:cubicBezTo>
                  <a:pt x="1553" y="135"/>
                  <a:pt x="1455" y="0"/>
                  <a:pt x="1032" y="0"/>
                </a:cubicBezTo>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 name="Google Shape;181;p23"/>
          <p:cNvSpPr/>
          <p:nvPr/>
        </p:nvSpPr>
        <p:spPr>
          <a:xfrm rot="9590105">
            <a:off x="-6908931" y="-8724527"/>
            <a:ext cx="14774581" cy="9716922"/>
          </a:xfrm>
          <a:custGeom>
            <a:avLst/>
            <a:gdLst/>
            <a:ahLst/>
            <a:cxnLst/>
            <a:rect l="l" t="t" r="r" b="b"/>
            <a:pathLst>
              <a:path w="3079" h="2573" extrusionOk="0">
                <a:moveTo>
                  <a:pt x="1032" y="0"/>
                </a:moveTo>
                <a:cubicBezTo>
                  <a:pt x="999" y="0"/>
                  <a:pt x="963" y="1"/>
                  <a:pt x="925" y="2"/>
                </a:cubicBezTo>
                <a:cubicBezTo>
                  <a:pt x="420" y="25"/>
                  <a:pt x="1" y="554"/>
                  <a:pt x="0" y="1155"/>
                </a:cubicBezTo>
                <a:cubicBezTo>
                  <a:pt x="0" y="1168"/>
                  <a:pt x="1" y="1182"/>
                  <a:pt x="1" y="1195"/>
                </a:cubicBezTo>
                <a:cubicBezTo>
                  <a:pt x="20" y="1813"/>
                  <a:pt x="308" y="2145"/>
                  <a:pt x="308" y="2145"/>
                </a:cubicBezTo>
                <a:cubicBezTo>
                  <a:pt x="308" y="2145"/>
                  <a:pt x="633" y="2556"/>
                  <a:pt x="1187" y="2573"/>
                </a:cubicBezTo>
                <a:cubicBezTo>
                  <a:pt x="1200" y="2573"/>
                  <a:pt x="1213" y="2573"/>
                  <a:pt x="1226" y="2573"/>
                </a:cubicBezTo>
                <a:cubicBezTo>
                  <a:pt x="1764" y="2573"/>
                  <a:pt x="2247" y="2238"/>
                  <a:pt x="2646" y="1974"/>
                </a:cubicBezTo>
                <a:cubicBezTo>
                  <a:pt x="2928" y="1789"/>
                  <a:pt x="3079" y="1517"/>
                  <a:pt x="3079" y="1244"/>
                </a:cubicBezTo>
                <a:cubicBezTo>
                  <a:pt x="3079" y="1122"/>
                  <a:pt x="3048" y="999"/>
                  <a:pt x="2985" y="883"/>
                </a:cubicBezTo>
                <a:cubicBezTo>
                  <a:pt x="2781" y="512"/>
                  <a:pt x="2410" y="639"/>
                  <a:pt x="1965" y="377"/>
                </a:cubicBezTo>
                <a:cubicBezTo>
                  <a:pt x="1553" y="135"/>
                  <a:pt x="1455" y="0"/>
                  <a:pt x="1032" y="0"/>
                </a:cubicBezTo>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 name="Google Shape;182;p23"/>
          <p:cNvSpPr txBox="1">
            <a:spLocks noGrp="1"/>
          </p:cNvSpPr>
          <p:nvPr>
            <p:ph type="title"/>
          </p:nvPr>
        </p:nvSpPr>
        <p:spPr>
          <a:xfrm>
            <a:off x="720000" y="540000"/>
            <a:ext cx="7416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83" name="Google Shape;183;p23"/>
          <p:cNvSpPr/>
          <p:nvPr/>
        </p:nvSpPr>
        <p:spPr>
          <a:xfrm rot="6577915">
            <a:off x="-933345" y="315119"/>
            <a:ext cx="1629030" cy="1361517"/>
          </a:xfrm>
          <a:custGeom>
            <a:avLst/>
            <a:gdLst/>
            <a:ahLst/>
            <a:cxnLst/>
            <a:rect l="l" t="t" r="r" b="b"/>
            <a:pathLst>
              <a:path w="3079" h="2573" extrusionOk="0">
                <a:moveTo>
                  <a:pt x="1032" y="0"/>
                </a:moveTo>
                <a:cubicBezTo>
                  <a:pt x="999" y="0"/>
                  <a:pt x="963" y="1"/>
                  <a:pt x="925" y="2"/>
                </a:cubicBezTo>
                <a:cubicBezTo>
                  <a:pt x="420" y="25"/>
                  <a:pt x="1" y="554"/>
                  <a:pt x="0" y="1155"/>
                </a:cubicBezTo>
                <a:cubicBezTo>
                  <a:pt x="0" y="1168"/>
                  <a:pt x="1" y="1182"/>
                  <a:pt x="1" y="1195"/>
                </a:cubicBezTo>
                <a:cubicBezTo>
                  <a:pt x="20" y="1813"/>
                  <a:pt x="308" y="2145"/>
                  <a:pt x="308" y="2145"/>
                </a:cubicBezTo>
                <a:cubicBezTo>
                  <a:pt x="308" y="2145"/>
                  <a:pt x="633" y="2556"/>
                  <a:pt x="1187" y="2573"/>
                </a:cubicBezTo>
                <a:cubicBezTo>
                  <a:pt x="1200" y="2573"/>
                  <a:pt x="1213" y="2573"/>
                  <a:pt x="1226" y="2573"/>
                </a:cubicBezTo>
                <a:cubicBezTo>
                  <a:pt x="1764" y="2573"/>
                  <a:pt x="2247" y="2238"/>
                  <a:pt x="2646" y="1974"/>
                </a:cubicBezTo>
                <a:cubicBezTo>
                  <a:pt x="2928" y="1789"/>
                  <a:pt x="3079" y="1517"/>
                  <a:pt x="3079" y="1244"/>
                </a:cubicBezTo>
                <a:cubicBezTo>
                  <a:pt x="3079" y="1122"/>
                  <a:pt x="3048" y="999"/>
                  <a:pt x="2985" y="883"/>
                </a:cubicBezTo>
                <a:cubicBezTo>
                  <a:pt x="2781" y="512"/>
                  <a:pt x="2410" y="639"/>
                  <a:pt x="1965" y="377"/>
                </a:cubicBezTo>
                <a:cubicBezTo>
                  <a:pt x="1553" y="135"/>
                  <a:pt x="1455" y="0"/>
                  <a:pt x="1032" y="0"/>
                </a:cubicBezTo>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5">
  <p:cSld name="TITLE_ONLY_1_1_2">
    <p:spTree>
      <p:nvGrpSpPr>
        <p:cNvPr id="1" name="Shape 188"/>
        <p:cNvGrpSpPr/>
        <p:nvPr/>
      </p:nvGrpSpPr>
      <p:grpSpPr>
        <a:xfrm>
          <a:off x="0" y="0"/>
          <a:ext cx="0" cy="0"/>
          <a:chOff x="0" y="0"/>
          <a:chExt cx="0" cy="0"/>
        </a:xfrm>
      </p:grpSpPr>
      <p:sp>
        <p:nvSpPr>
          <p:cNvPr id="189" name="Google Shape;189;p25"/>
          <p:cNvSpPr/>
          <p:nvPr/>
        </p:nvSpPr>
        <p:spPr>
          <a:xfrm rot="9799666">
            <a:off x="238042" y="2405935"/>
            <a:ext cx="4209263" cy="3292002"/>
          </a:xfrm>
          <a:custGeom>
            <a:avLst/>
            <a:gdLst/>
            <a:ahLst/>
            <a:cxnLst/>
            <a:rect l="l" t="t" r="r" b="b"/>
            <a:pathLst>
              <a:path w="3079" h="2573" extrusionOk="0">
                <a:moveTo>
                  <a:pt x="1032" y="0"/>
                </a:moveTo>
                <a:cubicBezTo>
                  <a:pt x="999" y="0"/>
                  <a:pt x="963" y="1"/>
                  <a:pt x="925" y="2"/>
                </a:cubicBezTo>
                <a:cubicBezTo>
                  <a:pt x="420" y="25"/>
                  <a:pt x="1" y="554"/>
                  <a:pt x="0" y="1155"/>
                </a:cubicBezTo>
                <a:cubicBezTo>
                  <a:pt x="0" y="1168"/>
                  <a:pt x="1" y="1182"/>
                  <a:pt x="1" y="1195"/>
                </a:cubicBezTo>
                <a:cubicBezTo>
                  <a:pt x="20" y="1813"/>
                  <a:pt x="308" y="2145"/>
                  <a:pt x="308" y="2145"/>
                </a:cubicBezTo>
                <a:cubicBezTo>
                  <a:pt x="308" y="2145"/>
                  <a:pt x="633" y="2556"/>
                  <a:pt x="1187" y="2573"/>
                </a:cubicBezTo>
                <a:cubicBezTo>
                  <a:pt x="1200" y="2573"/>
                  <a:pt x="1213" y="2573"/>
                  <a:pt x="1226" y="2573"/>
                </a:cubicBezTo>
                <a:cubicBezTo>
                  <a:pt x="1764" y="2573"/>
                  <a:pt x="2247" y="2238"/>
                  <a:pt x="2646" y="1974"/>
                </a:cubicBezTo>
                <a:cubicBezTo>
                  <a:pt x="2928" y="1789"/>
                  <a:pt x="3079" y="1517"/>
                  <a:pt x="3079" y="1244"/>
                </a:cubicBezTo>
                <a:cubicBezTo>
                  <a:pt x="3079" y="1122"/>
                  <a:pt x="3048" y="999"/>
                  <a:pt x="2985" y="883"/>
                </a:cubicBezTo>
                <a:cubicBezTo>
                  <a:pt x="2781" y="512"/>
                  <a:pt x="2410" y="639"/>
                  <a:pt x="1965" y="377"/>
                </a:cubicBezTo>
                <a:cubicBezTo>
                  <a:pt x="1553" y="135"/>
                  <a:pt x="1455" y="0"/>
                  <a:pt x="1032" y="0"/>
                </a:cubicBezTo>
              </a:path>
            </a:pathLst>
          </a:custGeom>
          <a:solidFill>
            <a:srgbClr val="5F946E"/>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0" name="Google Shape;190;p25"/>
          <p:cNvSpPr/>
          <p:nvPr/>
        </p:nvSpPr>
        <p:spPr>
          <a:xfrm rot="5655379">
            <a:off x="-1119430" y="2404193"/>
            <a:ext cx="1975855" cy="1560659"/>
          </a:xfrm>
          <a:custGeom>
            <a:avLst/>
            <a:gdLst/>
            <a:ahLst/>
            <a:cxnLst/>
            <a:rect l="l" t="t" r="r" b="b"/>
            <a:pathLst>
              <a:path w="3079" h="2573" extrusionOk="0">
                <a:moveTo>
                  <a:pt x="1032" y="0"/>
                </a:moveTo>
                <a:cubicBezTo>
                  <a:pt x="999" y="0"/>
                  <a:pt x="963" y="1"/>
                  <a:pt x="925" y="2"/>
                </a:cubicBezTo>
                <a:cubicBezTo>
                  <a:pt x="420" y="25"/>
                  <a:pt x="1" y="554"/>
                  <a:pt x="0" y="1155"/>
                </a:cubicBezTo>
                <a:cubicBezTo>
                  <a:pt x="0" y="1168"/>
                  <a:pt x="1" y="1182"/>
                  <a:pt x="1" y="1195"/>
                </a:cubicBezTo>
                <a:cubicBezTo>
                  <a:pt x="20" y="1813"/>
                  <a:pt x="308" y="2145"/>
                  <a:pt x="308" y="2145"/>
                </a:cubicBezTo>
                <a:cubicBezTo>
                  <a:pt x="308" y="2145"/>
                  <a:pt x="633" y="2556"/>
                  <a:pt x="1187" y="2573"/>
                </a:cubicBezTo>
                <a:cubicBezTo>
                  <a:pt x="1200" y="2573"/>
                  <a:pt x="1213" y="2573"/>
                  <a:pt x="1226" y="2573"/>
                </a:cubicBezTo>
                <a:cubicBezTo>
                  <a:pt x="1764" y="2573"/>
                  <a:pt x="2247" y="2238"/>
                  <a:pt x="2646" y="1974"/>
                </a:cubicBezTo>
                <a:cubicBezTo>
                  <a:pt x="2928" y="1789"/>
                  <a:pt x="3079" y="1517"/>
                  <a:pt x="3079" y="1244"/>
                </a:cubicBezTo>
                <a:cubicBezTo>
                  <a:pt x="3079" y="1122"/>
                  <a:pt x="3048" y="999"/>
                  <a:pt x="2985" y="883"/>
                </a:cubicBezTo>
                <a:cubicBezTo>
                  <a:pt x="2781" y="512"/>
                  <a:pt x="2410" y="639"/>
                  <a:pt x="1965" y="377"/>
                </a:cubicBezTo>
                <a:cubicBezTo>
                  <a:pt x="1553" y="135"/>
                  <a:pt x="1455" y="0"/>
                  <a:pt x="1032" y="0"/>
                </a:cubicBezTo>
              </a:path>
            </a:pathLst>
          </a:custGeom>
          <a:solidFill>
            <a:srgbClr val="5F946E"/>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 name="Google Shape;191;p25"/>
          <p:cNvSpPr/>
          <p:nvPr/>
        </p:nvSpPr>
        <p:spPr>
          <a:xfrm rot="10016237">
            <a:off x="-10147329" y="-8568899"/>
            <a:ext cx="14774580" cy="9716920"/>
          </a:xfrm>
          <a:custGeom>
            <a:avLst/>
            <a:gdLst/>
            <a:ahLst/>
            <a:cxnLst/>
            <a:rect l="l" t="t" r="r" b="b"/>
            <a:pathLst>
              <a:path w="3079" h="2573" extrusionOk="0">
                <a:moveTo>
                  <a:pt x="1032" y="0"/>
                </a:moveTo>
                <a:cubicBezTo>
                  <a:pt x="999" y="0"/>
                  <a:pt x="963" y="1"/>
                  <a:pt x="925" y="2"/>
                </a:cubicBezTo>
                <a:cubicBezTo>
                  <a:pt x="420" y="25"/>
                  <a:pt x="1" y="554"/>
                  <a:pt x="0" y="1155"/>
                </a:cubicBezTo>
                <a:cubicBezTo>
                  <a:pt x="0" y="1168"/>
                  <a:pt x="1" y="1182"/>
                  <a:pt x="1" y="1195"/>
                </a:cubicBezTo>
                <a:cubicBezTo>
                  <a:pt x="20" y="1813"/>
                  <a:pt x="308" y="2145"/>
                  <a:pt x="308" y="2145"/>
                </a:cubicBezTo>
                <a:cubicBezTo>
                  <a:pt x="308" y="2145"/>
                  <a:pt x="633" y="2556"/>
                  <a:pt x="1187" y="2573"/>
                </a:cubicBezTo>
                <a:cubicBezTo>
                  <a:pt x="1200" y="2573"/>
                  <a:pt x="1213" y="2573"/>
                  <a:pt x="1226" y="2573"/>
                </a:cubicBezTo>
                <a:cubicBezTo>
                  <a:pt x="1764" y="2573"/>
                  <a:pt x="2247" y="2238"/>
                  <a:pt x="2646" y="1974"/>
                </a:cubicBezTo>
                <a:cubicBezTo>
                  <a:pt x="2928" y="1789"/>
                  <a:pt x="3079" y="1517"/>
                  <a:pt x="3079" y="1244"/>
                </a:cubicBezTo>
                <a:cubicBezTo>
                  <a:pt x="3079" y="1122"/>
                  <a:pt x="3048" y="999"/>
                  <a:pt x="2985" y="883"/>
                </a:cubicBezTo>
                <a:cubicBezTo>
                  <a:pt x="2781" y="512"/>
                  <a:pt x="2410" y="639"/>
                  <a:pt x="1965" y="377"/>
                </a:cubicBezTo>
                <a:cubicBezTo>
                  <a:pt x="1553" y="135"/>
                  <a:pt x="1455" y="0"/>
                  <a:pt x="1032" y="0"/>
                </a:cubicBezTo>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 name="Google Shape;192;p25"/>
          <p:cNvSpPr/>
          <p:nvPr/>
        </p:nvSpPr>
        <p:spPr>
          <a:xfrm rot="-7199968">
            <a:off x="7796452" y="4233155"/>
            <a:ext cx="3955240" cy="3124141"/>
          </a:xfrm>
          <a:custGeom>
            <a:avLst/>
            <a:gdLst/>
            <a:ahLst/>
            <a:cxnLst/>
            <a:rect l="l" t="t" r="r" b="b"/>
            <a:pathLst>
              <a:path w="3079" h="2573" extrusionOk="0">
                <a:moveTo>
                  <a:pt x="1032" y="0"/>
                </a:moveTo>
                <a:cubicBezTo>
                  <a:pt x="999" y="0"/>
                  <a:pt x="963" y="1"/>
                  <a:pt x="925" y="2"/>
                </a:cubicBezTo>
                <a:cubicBezTo>
                  <a:pt x="420" y="25"/>
                  <a:pt x="1" y="554"/>
                  <a:pt x="0" y="1155"/>
                </a:cubicBezTo>
                <a:cubicBezTo>
                  <a:pt x="0" y="1168"/>
                  <a:pt x="1" y="1182"/>
                  <a:pt x="1" y="1195"/>
                </a:cubicBezTo>
                <a:cubicBezTo>
                  <a:pt x="20" y="1813"/>
                  <a:pt x="308" y="2145"/>
                  <a:pt x="308" y="2145"/>
                </a:cubicBezTo>
                <a:cubicBezTo>
                  <a:pt x="308" y="2145"/>
                  <a:pt x="633" y="2556"/>
                  <a:pt x="1187" y="2573"/>
                </a:cubicBezTo>
                <a:cubicBezTo>
                  <a:pt x="1200" y="2573"/>
                  <a:pt x="1213" y="2573"/>
                  <a:pt x="1226" y="2573"/>
                </a:cubicBezTo>
                <a:cubicBezTo>
                  <a:pt x="1764" y="2573"/>
                  <a:pt x="2247" y="2238"/>
                  <a:pt x="2646" y="1974"/>
                </a:cubicBezTo>
                <a:cubicBezTo>
                  <a:pt x="2928" y="1789"/>
                  <a:pt x="3079" y="1517"/>
                  <a:pt x="3079" y="1244"/>
                </a:cubicBezTo>
                <a:cubicBezTo>
                  <a:pt x="3079" y="1122"/>
                  <a:pt x="3048" y="999"/>
                  <a:pt x="2985" y="883"/>
                </a:cubicBezTo>
                <a:cubicBezTo>
                  <a:pt x="2781" y="512"/>
                  <a:pt x="2410" y="639"/>
                  <a:pt x="1965" y="377"/>
                </a:cubicBezTo>
                <a:cubicBezTo>
                  <a:pt x="1553" y="135"/>
                  <a:pt x="1455" y="0"/>
                  <a:pt x="1032" y="0"/>
                </a:cubicBezTo>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 name="Google Shape;193;p25"/>
          <p:cNvSpPr txBox="1">
            <a:spLocks noGrp="1"/>
          </p:cNvSpPr>
          <p:nvPr>
            <p:ph type="title"/>
          </p:nvPr>
        </p:nvSpPr>
        <p:spPr>
          <a:xfrm>
            <a:off x="720000" y="3491750"/>
            <a:ext cx="3754500" cy="13020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4"/>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p:cSld name="CUSTOM">
    <p:bg>
      <p:bgPr>
        <a:solidFill>
          <a:schemeClr val="accent3"/>
        </a:solidFill>
        <a:effectLst/>
      </p:bgPr>
    </p:bg>
    <p:spTree>
      <p:nvGrpSpPr>
        <p:cNvPr id="1" name="Shape 199"/>
        <p:cNvGrpSpPr/>
        <p:nvPr/>
      </p:nvGrpSpPr>
      <p:grpSpPr>
        <a:xfrm>
          <a:off x="0" y="0"/>
          <a:ext cx="0" cy="0"/>
          <a:chOff x="0" y="0"/>
          <a:chExt cx="0" cy="0"/>
        </a:xfrm>
      </p:grpSpPr>
      <p:sp>
        <p:nvSpPr>
          <p:cNvPr id="200" name="Google Shape;200;p27"/>
          <p:cNvSpPr/>
          <p:nvPr/>
        </p:nvSpPr>
        <p:spPr>
          <a:xfrm rot="-2000229">
            <a:off x="-417950" y="-446825"/>
            <a:ext cx="9678870" cy="9567553"/>
          </a:xfrm>
          <a:custGeom>
            <a:avLst/>
            <a:gdLst/>
            <a:ahLst/>
            <a:cxnLst/>
            <a:rect l="l" t="t" r="r" b="b"/>
            <a:pathLst>
              <a:path w="3079" h="2573" extrusionOk="0">
                <a:moveTo>
                  <a:pt x="1032" y="0"/>
                </a:moveTo>
                <a:cubicBezTo>
                  <a:pt x="999" y="0"/>
                  <a:pt x="963" y="1"/>
                  <a:pt x="925" y="2"/>
                </a:cubicBezTo>
                <a:cubicBezTo>
                  <a:pt x="420" y="25"/>
                  <a:pt x="1" y="554"/>
                  <a:pt x="0" y="1155"/>
                </a:cubicBezTo>
                <a:cubicBezTo>
                  <a:pt x="0" y="1168"/>
                  <a:pt x="1" y="1182"/>
                  <a:pt x="1" y="1195"/>
                </a:cubicBezTo>
                <a:cubicBezTo>
                  <a:pt x="20" y="1813"/>
                  <a:pt x="308" y="2145"/>
                  <a:pt x="308" y="2145"/>
                </a:cubicBezTo>
                <a:cubicBezTo>
                  <a:pt x="308" y="2145"/>
                  <a:pt x="633" y="2556"/>
                  <a:pt x="1187" y="2573"/>
                </a:cubicBezTo>
                <a:cubicBezTo>
                  <a:pt x="1200" y="2573"/>
                  <a:pt x="1213" y="2573"/>
                  <a:pt x="1226" y="2573"/>
                </a:cubicBezTo>
                <a:cubicBezTo>
                  <a:pt x="1764" y="2573"/>
                  <a:pt x="2247" y="2238"/>
                  <a:pt x="2646" y="1974"/>
                </a:cubicBezTo>
                <a:cubicBezTo>
                  <a:pt x="2928" y="1789"/>
                  <a:pt x="3079" y="1517"/>
                  <a:pt x="3079" y="1244"/>
                </a:cubicBezTo>
                <a:cubicBezTo>
                  <a:pt x="3079" y="1122"/>
                  <a:pt x="3048" y="999"/>
                  <a:pt x="2985" y="883"/>
                </a:cubicBezTo>
                <a:cubicBezTo>
                  <a:pt x="2781" y="512"/>
                  <a:pt x="2410" y="639"/>
                  <a:pt x="1965" y="377"/>
                </a:cubicBezTo>
                <a:cubicBezTo>
                  <a:pt x="1553" y="135"/>
                  <a:pt x="1455" y="0"/>
                  <a:pt x="1032" y="0"/>
                </a:cubicBezTo>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2">
  <p:cSld name="CUSTOM_1">
    <p:bg>
      <p:bgPr>
        <a:solidFill>
          <a:schemeClr val="accent3"/>
        </a:solidFill>
        <a:effectLst/>
      </p:bgPr>
    </p:bg>
    <p:spTree>
      <p:nvGrpSpPr>
        <p:cNvPr id="1" name="Shape 201"/>
        <p:cNvGrpSpPr/>
        <p:nvPr/>
      </p:nvGrpSpPr>
      <p:grpSpPr>
        <a:xfrm>
          <a:off x="0" y="0"/>
          <a:ext cx="0" cy="0"/>
          <a:chOff x="0" y="0"/>
          <a:chExt cx="0" cy="0"/>
        </a:xfrm>
      </p:grpSpPr>
      <p:sp>
        <p:nvSpPr>
          <p:cNvPr id="202" name="Google Shape;202;p28"/>
          <p:cNvSpPr/>
          <p:nvPr/>
        </p:nvSpPr>
        <p:spPr>
          <a:xfrm rot="-9229807">
            <a:off x="7352567" y="-1785247"/>
            <a:ext cx="6097344" cy="5096017"/>
          </a:xfrm>
          <a:custGeom>
            <a:avLst/>
            <a:gdLst/>
            <a:ahLst/>
            <a:cxnLst/>
            <a:rect l="l" t="t" r="r" b="b"/>
            <a:pathLst>
              <a:path w="3079" h="2573" extrusionOk="0">
                <a:moveTo>
                  <a:pt x="1032" y="0"/>
                </a:moveTo>
                <a:cubicBezTo>
                  <a:pt x="999" y="0"/>
                  <a:pt x="963" y="1"/>
                  <a:pt x="925" y="2"/>
                </a:cubicBezTo>
                <a:cubicBezTo>
                  <a:pt x="420" y="25"/>
                  <a:pt x="1" y="554"/>
                  <a:pt x="0" y="1155"/>
                </a:cubicBezTo>
                <a:cubicBezTo>
                  <a:pt x="0" y="1168"/>
                  <a:pt x="1" y="1182"/>
                  <a:pt x="1" y="1195"/>
                </a:cubicBezTo>
                <a:cubicBezTo>
                  <a:pt x="20" y="1813"/>
                  <a:pt x="308" y="2145"/>
                  <a:pt x="308" y="2145"/>
                </a:cubicBezTo>
                <a:cubicBezTo>
                  <a:pt x="308" y="2145"/>
                  <a:pt x="633" y="2556"/>
                  <a:pt x="1187" y="2573"/>
                </a:cubicBezTo>
                <a:cubicBezTo>
                  <a:pt x="1200" y="2573"/>
                  <a:pt x="1213" y="2573"/>
                  <a:pt x="1226" y="2573"/>
                </a:cubicBezTo>
                <a:cubicBezTo>
                  <a:pt x="1764" y="2573"/>
                  <a:pt x="2247" y="2238"/>
                  <a:pt x="2646" y="1974"/>
                </a:cubicBezTo>
                <a:cubicBezTo>
                  <a:pt x="2928" y="1789"/>
                  <a:pt x="3079" y="1517"/>
                  <a:pt x="3079" y="1244"/>
                </a:cubicBezTo>
                <a:cubicBezTo>
                  <a:pt x="3079" y="1122"/>
                  <a:pt x="3048" y="999"/>
                  <a:pt x="2985" y="883"/>
                </a:cubicBezTo>
                <a:cubicBezTo>
                  <a:pt x="2781" y="512"/>
                  <a:pt x="2410" y="639"/>
                  <a:pt x="1965" y="377"/>
                </a:cubicBezTo>
                <a:cubicBezTo>
                  <a:pt x="1553" y="135"/>
                  <a:pt x="1455" y="0"/>
                  <a:pt x="1032" y="0"/>
                </a:cubicBezTo>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3" name="Google Shape;203;p28"/>
          <p:cNvSpPr/>
          <p:nvPr/>
        </p:nvSpPr>
        <p:spPr>
          <a:xfrm rot="2700011">
            <a:off x="-2836920" y="1231459"/>
            <a:ext cx="8789495" cy="6681085"/>
          </a:xfrm>
          <a:custGeom>
            <a:avLst/>
            <a:gdLst/>
            <a:ahLst/>
            <a:cxnLst/>
            <a:rect l="l" t="t" r="r" b="b"/>
            <a:pathLst>
              <a:path w="3079" h="2573" extrusionOk="0">
                <a:moveTo>
                  <a:pt x="1032" y="0"/>
                </a:moveTo>
                <a:cubicBezTo>
                  <a:pt x="999" y="0"/>
                  <a:pt x="963" y="1"/>
                  <a:pt x="925" y="2"/>
                </a:cubicBezTo>
                <a:cubicBezTo>
                  <a:pt x="420" y="25"/>
                  <a:pt x="1" y="554"/>
                  <a:pt x="0" y="1155"/>
                </a:cubicBezTo>
                <a:cubicBezTo>
                  <a:pt x="0" y="1168"/>
                  <a:pt x="1" y="1182"/>
                  <a:pt x="1" y="1195"/>
                </a:cubicBezTo>
                <a:cubicBezTo>
                  <a:pt x="20" y="1813"/>
                  <a:pt x="308" y="2145"/>
                  <a:pt x="308" y="2145"/>
                </a:cubicBezTo>
                <a:cubicBezTo>
                  <a:pt x="308" y="2145"/>
                  <a:pt x="633" y="2556"/>
                  <a:pt x="1187" y="2573"/>
                </a:cubicBezTo>
                <a:cubicBezTo>
                  <a:pt x="1200" y="2573"/>
                  <a:pt x="1213" y="2573"/>
                  <a:pt x="1226" y="2573"/>
                </a:cubicBezTo>
                <a:cubicBezTo>
                  <a:pt x="1764" y="2573"/>
                  <a:pt x="2247" y="2238"/>
                  <a:pt x="2646" y="1974"/>
                </a:cubicBezTo>
                <a:cubicBezTo>
                  <a:pt x="2928" y="1789"/>
                  <a:pt x="3079" y="1517"/>
                  <a:pt x="3079" y="1244"/>
                </a:cubicBezTo>
                <a:cubicBezTo>
                  <a:pt x="3079" y="1122"/>
                  <a:pt x="3048" y="999"/>
                  <a:pt x="2985" y="883"/>
                </a:cubicBezTo>
                <a:cubicBezTo>
                  <a:pt x="2781" y="512"/>
                  <a:pt x="2410" y="639"/>
                  <a:pt x="1965" y="377"/>
                </a:cubicBezTo>
                <a:cubicBezTo>
                  <a:pt x="1553" y="135"/>
                  <a:pt x="1455" y="0"/>
                  <a:pt x="1032" y="0"/>
                </a:cubicBezTo>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 name="Google Shape;204;p28"/>
          <p:cNvSpPr/>
          <p:nvPr/>
        </p:nvSpPr>
        <p:spPr>
          <a:xfrm rot="-9899966">
            <a:off x="2387706" y="-427394"/>
            <a:ext cx="1855285" cy="1550638"/>
          </a:xfrm>
          <a:custGeom>
            <a:avLst/>
            <a:gdLst/>
            <a:ahLst/>
            <a:cxnLst/>
            <a:rect l="l" t="t" r="r" b="b"/>
            <a:pathLst>
              <a:path w="3079" h="2573" extrusionOk="0">
                <a:moveTo>
                  <a:pt x="1032" y="0"/>
                </a:moveTo>
                <a:cubicBezTo>
                  <a:pt x="999" y="0"/>
                  <a:pt x="963" y="1"/>
                  <a:pt x="925" y="2"/>
                </a:cubicBezTo>
                <a:cubicBezTo>
                  <a:pt x="420" y="25"/>
                  <a:pt x="1" y="554"/>
                  <a:pt x="0" y="1155"/>
                </a:cubicBezTo>
                <a:cubicBezTo>
                  <a:pt x="0" y="1168"/>
                  <a:pt x="1" y="1182"/>
                  <a:pt x="1" y="1195"/>
                </a:cubicBezTo>
                <a:cubicBezTo>
                  <a:pt x="20" y="1813"/>
                  <a:pt x="308" y="2145"/>
                  <a:pt x="308" y="2145"/>
                </a:cubicBezTo>
                <a:cubicBezTo>
                  <a:pt x="308" y="2145"/>
                  <a:pt x="633" y="2556"/>
                  <a:pt x="1187" y="2573"/>
                </a:cubicBezTo>
                <a:cubicBezTo>
                  <a:pt x="1200" y="2573"/>
                  <a:pt x="1213" y="2573"/>
                  <a:pt x="1226" y="2573"/>
                </a:cubicBezTo>
                <a:cubicBezTo>
                  <a:pt x="1764" y="2573"/>
                  <a:pt x="2247" y="2238"/>
                  <a:pt x="2646" y="1974"/>
                </a:cubicBezTo>
                <a:cubicBezTo>
                  <a:pt x="2928" y="1789"/>
                  <a:pt x="3079" y="1517"/>
                  <a:pt x="3079" y="1244"/>
                </a:cubicBezTo>
                <a:cubicBezTo>
                  <a:pt x="3079" y="1122"/>
                  <a:pt x="3048" y="999"/>
                  <a:pt x="2985" y="883"/>
                </a:cubicBezTo>
                <a:cubicBezTo>
                  <a:pt x="2781" y="512"/>
                  <a:pt x="2410" y="639"/>
                  <a:pt x="1965" y="377"/>
                </a:cubicBezTo>
                <a:cubicBezTo>
                  <a:pt x="1553" y="135"/>
                  <a:pt x="1455" y="0"/>
                  <a:pt x="1032" y="0"/>
                </a:cubicBezTo>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ackground 3">
  <p:cSld name="CUSTOM_1_1">
    <p:bg>
      <p:bgPr>
        <a:solidFill>
          <a:schemeClr val="accent3"/>
        </a:solidFill>
        <a:effectLst/>
      </p:bgPr>
    </p:bg>
    <p:spTree>
      <p:nvGrpSpPr>
        <p:cNvPr id="1" name="Shape 205"/>
        <p:cNvGrpSpPr/>
        <p:nvPr/>
      </p:nvGrpSpPr>
      <p:grpSpPr>
        <a:xfrm>
          <a:off x="0" y="0"/>
          <a:ext cx="0" cy="0"/>
          <a:chOff x="0" y="0"/>
          <a:chExt cx="0" cy="0"/>
        </a:xfrm>
      </p:grpSpPr>
      <p:sp>
        <p:nvSpPr>
          <p:cNvPr id="206" name="Google Shape;206;p29"/>
          <p:cNvSpPr/>
          <p:nvPr/>
        </p:nvSpPr>
        <p:spPr>
          <a:xfrm rot="-8539386">
            <a:off x="6440168" y="-2411423"/>
            <a:ext cx="6097342" cy="5096018"/>
          </a:xfrm>
          <a:custGeom>
            <a:avLst/>
            <a:gdLst/>
            <a:ahLst/>
            <a:cxnLst/>
            <a:rect l="l" t="t" r="r" b="b"/>
            <a:pathLst>
              <a:path w="3079" h="2573" extrusionOk="0">
                <a:moveTo>
                  <a:pt x="1032" y="0"/>
                </a:moveTo>
                <a:cubicBezTo>
                  <a:pt x="999" y="0"/>
                  <a:pt x="963" y="1"/>
                  <a:pt x="925" y="2"/>
                </a:cubicBezTo>
                <a:cubicBezTo>
                  <a:pt x="420" y="25"/>
                  <a:pt x="1" y="554"/>
                  <a:pt x="0" y="1155"/>
                </a:cubicBezTo>
                <a:cubicBezTo>
                  <a:pt x="0" y="1168"/>
                  <a:pt x="1" y="1182"/>
                  <a:pt x="1" y="1195"/>
                </a:cubicBezTo>
                <a:cubicBezTo>
                  <a:pt x="20" y="1813"/>
                  <a:pt x="308" y="2145"/>
                  <a:pt x="308" y="2145"/>
                </a:cubicBezTo>
                <a:cubicBezTo>
                  <a:pt x="308" y="2145"/>
                  <a:pt x="633" y="2556"/>
                  <a:pt x="1187" y="2573"/>
                </a:cubicBezTo>
                <a:cubicBezTo>
                  <a:pt x="1200" y="2573"/>
                  <a:pt x="1213" y="2573"/>
                  <a:pt x="1226" y="2573"/>
                </a:cubicBezTo>
                <a:cubicBezTo>
                  <a:pt x="1764" y="2573"/>
                  <a:pt x="2247" y="2238"/>
                  <a:pt x="2646" y="1974"/>
                </a:cubicBezTo>
                <a:cubicBezTo>
                  <a:pt x="2928" y="1789"/>
                  <a:pt x="3079" y="1517"/>
                  <a:pt x="3079" y="1244"/>
                </a:cubicBezTo>
                <a:cubicBezTo>
                  <a:pt x="3079" y="1122"/>
                  <a:pt x="3048" y="999"/>
                  <a:pt x="2985" y="883"/>
                </a:cubicBezTo>
                <a:cubicBezTo>
                  <a:pt x="2781" y="512"/>
                  <a:pt x="2410" y="639"/>
                  <a:pt x="1965" y="377"/>
                </a:cubicBezTo>
                <a:cubicBezTo>
                  <a:pt x="1553" y="135"/>
                  <a:pt x="1455" y="0"/>
                  <a:pt x="1032" y="0"/>
                </a:cubicBezTo>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7" name="Google Shape;207;p29"/>
          <p:cNvSpPr/>
          <p:nvPr/>
        </p:nvSpPr>
        <p:spPr>
          <a:xfrm rot="-4967427">
            <a:off x="1188248" y="-884570"/>
            <a:ext cx="6767503" cy="6912643"/>
          </a:xfrm>
          <a:custGeom>
            <a:avLst/>
            <a:gdLst/>
            <a:ahLst/>
            <a:cxnLst/>
            <a:rect l="l" t="t" r="r" b="b"/>
            <a:pathLst>
              <a:path w="3079" h="2573" extrusionOk="0">
                <a:moveTo>
                  <a:pt x="1032" y="0"/>
                </a:moveTo>
                <a:cubicBezTo>
                  <a:pt x="999" y="0"/>
                  <a:pt x="963" y="1"/>
                  <a:pt x="925" y="2"/>
                </a:cubicBezTo>
                <a:cubicBezTo>
                  <a:pt x="420" y="25"/>
                  <a:pt x="1" y="554"/>
                  <a:pt x="0" y="1155"/>
                </a:cubicBezTo>
                <a:cubicBezTo>
                  <a:pt x="0" y="1168"/>
                  <a:pt x="1" y="1182"/>
                  <a:pt x="1" y="1195"/>
                </a:cubicBezTo>
                <a:cubicBezTo>
                  <a:pt x="20" y="1813"/>
                  <a:pt x="308" y="2145"/>
                  <a:pt x="308" y="2145"/>
                </a:cubicBezTo>
                <a:cubicBezTo>
                  <a:pt x="308" y="2145"/>
                  <a:pt x="633" y="2556"/>
                  <a:pt x="1187" y="2573"/>
                </a:cubicBezTo>
                <a:cubicBezTo>
                  <a:pt x="1200" y="2573"/>
                  <a:pt x="1213" y="2573"/>
                  <a:pt x="1226" y="2573"/>
                </a:cubicBezTo>
                <a:cubicBezTo>
                  <a:pt x="1764" y="2573"/>
                  <a:pt x="2247" y="2238"/>
                  <a:pt x="2646" y="1974"/>
                </a:cubicBezTo>
                <a:cubicBezTo>
                  <a:pt x="2928" y="1789"/>
                  <a:pt x="3079" y="1517"/>
                  <a:pt x="3079" y="1244"/>
                </a:cubicBezTo>
                <a:cubicBezTo>
                  <a:pt x="3079" y="1122"/>
                  <a:pt x="3048" y="999"/>
                  <a:pt x="2985" y="883"/>
                </a:cubicBezTo>
                <a:cubicBezTo>
                  <a:pt x="2781" y="512"/>
                  <a:pt x="2410" y="639"/>
                  <a:pt x="1965" y="377"/>
                </a:cubicBezTo>
                <a:cubicBezTo>
                  <a:pt x="1553" y="135"/>
                  <a:pt x="1455" y="0"/>
                  <a:pt x="1032" y="0"/>
                </a:cubicBezTo>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 name="Google Shape;208;p29"/>
          <p:cNvSpPr/>
          <p:nvPr/>
        </p:nvSpPr>
        <p:spPr>
          <a:xfrm rot="-8539386">
            <a:off x="-4579982" y="-3940723"/>
            <a:ext cx="6097342" cy="5096018"/>
          </a:xfrm>
          <a:custGeom>
            <a:avLst/>
            <a:gdLst/>
            <a:ahLst/>
            <a:cxnLst/>
            <a:rect l="l" t="t" r="r" b="b"/>
            <a:pathLst>
              <a:path w="3079" h="2573" extrusionOk="0">
                <a:moveTo>
                  <a:pt x="1032" y="0"/>
                </a:moveTo>
                <a:cubicBezTo>
                  <a:pt x="999" y="0"/>
                  <a:pt x="963" y="1"/>
                  <a:pt x="925" y="2"/>
                </a:cubicBezTo>
                <a:cubicBezTo>
                  <a:pt x="420" y="25"/>
                  <a:pt x="1" y="554"/>
                  <a:pt x="0" y="1155"/>
                </a:cubicBezTo>
                <a:cubicBezTo>
                  <a:pt x="0" y="1168"/>
                  <a:pt x="1" y="1182"/>
                  <a:pt x="1" y="1195"/>
                </a:cubicBezTo>
                <a:cubicBezTo>
                  <a:pt x="20" y="1813"/>
                  <a:pt x="308" y="2145"/>
                  <a:pt x="308" y="2145"/>
                </a:cubicBezTo>
                <a:cubicBezTo>
                  <a:pt x="308" y="2145"/>
                  <a:pt x="633" y="2556"/>
                  <a:pt x="1187" y="2573"/>
                </a:cubicBezTo>
                <a:cubicBezTo>
                  <a:pt x="1200" y="2573"/>
                  <a:pt x="1213" y="2573"/>
                  <a:pt x="1226" y="2573"/>
                </a:cubicBezTo>
                <a:cubicBezTo>
                  <a:pt x="1764" y="2573"/>
                  <a:pt x="2247" y="2238"/>
                  <a:pt x="2646" y="1974"/>
                </a:cubicBezTo>
                <a:cubicBezTo>
                  <a:pt x="2928" y="1789"/>
                  <a:pt x="3079" y="1517"/>
                  <a:pt x="3079" y="1244"/>
                </a:cubicBezTo>
                <a:cubicBezTo>
                  <a:pt x="3079" y="1122"/>
                  <a:pt x="3048" y="999"/>
                  <a:pt x="2985" y="883"/>
                </a:cubicBezTo>
                <a:cubicBezTo>
                  <a:pt x="2781" y="512"/>
                  <a:pt x="2410" y="639"/>
                  <a:pt x="1965" y="377"/>
                </a:cubicBezTo>
                <a:cubicBezTo>
                  <a:pt x="1553" y="135"/>
                  <a:pt x="1455" y="0"/>
                  <a:pt x="1032" y="0"/>
                </a:cubicBezTo>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0"/>
        <p:cNvGrpSpPr/>
        <p:nvPr/>
      </p:nvGrpSpPr>
      <p:grpSpPr>
        <a:xfrm>
          <a:off x="0" y="0"/>
          <a:ext cx="0" cy="0"/>
          <a:chOff x="0" y="0"/>
          <a:chExt cx="0" cy="0"/>
        </a:xfrm>
      </p:grpSpPr>
      <p:sp>
        <p:nvSpPr>
          <p:cNvPr id="31" name="Google Shape;31;p6"/>
          <p:cNvSpPr txBox="1">
            <a:spLocks noGrp="1"/>
          </p:cNvSpPr>
          <p:nvPr>
            <p:ph type="title"/>
          </p:nvPr>
        </p:nvSpPr>
        <p:spPr>
          <a:xfrm>
            <a:off x="720000" y="540000"/>
            <a:ext cx="77040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2" name="Google Shape;32;p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‹Nº›</a:t>
            </a:fld>
            <a:endParaRPr/>
          </a:p>
        </p:txBody>
      </p:sp>
      <p:sp>
        <p:nvSpPr>
          <p:cNvPr id="33" name="Google Shape;33;p6"/>
          <p:cNvSpPr/>
          <p:nvPr/>
        </p:nvSpPr>
        <p:spPr>
          <a:xfrm rot="10016237">
            <a:off x="-10147329" y="-8568899"/>
            <a:ext cx="14774580" cy="9716920"/>
          </a:xfrm>
          <a:custGeom>
            <a:avLst/>
            <a:gdLst/>
            <a:ahLst/>
            <a:cxnLst/>
            <a:rect l="l" t="t" r="r" b="b"/>
            <a:pathLst>
              <a:path w="3079" h="2573" extrusionOk="0">
                <a:moveTo>
                  <a:pt x="1032" y="0"/>
                </a:moveTo>
                <a:cubicBezTo>
                  <a:pt x="999" y="0"/>
                  <a:pt x="963" y="1"/>
                  <a:pt x="925" y="2"/>
                </a:cubicBezTo>
                <a:cubicBezTo>
                  <a:pt x="420" y="25"/>
                  <a:pt x="1" y="554"/>
                  <a:pt x="0" y="1155"/>
                </a:cubicBezTo>
                <a:cubicBezTo>
                  <a:pt x="0" y="1168"/>
                  <a:pt x="1" y="1182"/>
                  <a:pt x="1" y="1195"/>
                </a:cubicBezTo>
                <a:cubicBezTo>
                  <a:pt x="20" y="1813"/>
                  <a:pt x="308" y="2145"/>
                  <a:pt x="308" y="2145"/>
                </a:cubicBezTo>
                <a:cubicBezTo>
                  <a:pt x="308" y="2145"/>
                  <a:pt x="633" y="2556"/>
                  <a:pt x="1187" y="2573"/>
                </a:cubicBezTo>
                <a:cubicBezTo>
                  <a:pt x="1200" y="2573"/>
                  <a:pt x="1213" y="2573"/>
                  <a:pt x="1226" y="2573"/>
                </a:cubicBezTo>
                <a:cubicBezTo>
                  <a:pt x="1764" y="2573"/>
                  <a:pt x="2247" y="2238"/>
                  <a:pt x="2646" y="1974"/>
                </a:cubicBezTo>
                <a:cubicBezTo>
                  <a:pt x="2928" y="1789"/>
                  <a:pt x="3079" y="1517"/>
                  <a:pt x="3079" y="1244"/>
                </a:cubicBezTo>
                <a:cubicBezTo>
                  <a:pt x="3079" y="1122"/>
                  <a:pt x="3048" y="999"/>
                  <a:pt x="2985" y="883"/>
                </a:cubicBezTo>
                <a:cubicBezTo>
                  <a:pt x="2781" y="512"/>
                  <a:pt x="2410" y="639"/>
                  <a:pt x="1965" y="377"/>
                </a:cubicBezTo>
                <a:cubicBezTo>
                  <a:pt x="1553" y="135"/>
                  <a:pt x="1455" y="0"/>
                  <a:pt x="1032" y="0"/>
                </a:cubicBezTo>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 name="Google Shape;34;p6"/>
          <p:cNvSpPr/>
          <p:nvPr/>
        </p:nvSpPr>
        <p:spPr>
          <a:xfrm rot="-7199968">
            <a:off x="7796452" y="4233155"/>
            <a:ext cx="3955240" cy="3124141"/>
          </a:xfrm>
          <a:custGeom>
            <a:avLst/>
            <a:gdLst/>
            <a:ahLst/>
            <a:cxnLst/>
            <a:rect l="l" t="t" r="r" b="b"/>
            <a:pathLst>
              <a:path w="3079" h="2573" extrusionOk="0">
                <a:moveTo>
                  <a:pt x="1032" y="0"/>
                </a:moveTo>
                <a:cubicBezTo>
                  <a:pt x="999" y="0"/>
                  <a:pt x="963" y="1"/>
                  <a:pt x="925" y="2"/>
                </a:cubicBezTo>
                <a:cubicBezTo>
                  <a:pt x="420" y="25"/>
                  <a:pt x="1" y="554"/>
                  <a:pt x="0" y="1155"/>
                </a:cubicBezTo>
                <a:cubicBezTo>
                  <a:pt x="0" y="1168"/>
                  <a:pt x="1" y="1182"/>
                  <a:pt x="1" y="1195"/>
                </a:cubicBezTo>
                <a:cubicBezTo>
                  <a:pt x="20" y="1813"/>
                  <a:pt x="308" y="2145"/>
                  <a:pt x="308" y="2145"/>
                </a:cubicBezTo>
                <a:cubicBezTo>
                  <a:pt x="308" y="2145"/>
                  <a:pt x="633" y="2556"/>
                  <a:pt x="1187" y="2573"/>
                </a:cubicBezTo>
                <a:cubicBezTo>
                  <a:pt x="1200" y="2573"/>
                  <a:pt x="1213" y="2573"/>
                  <a:pt x="1226" y="2573"/>
                </a:cubicBezTo>
                <a:cubicBezTo>
                  <a:pt x="1764" y="2573"/>
                  <a:pt x="2247" y="2238"/>
                  <a:pt x="2646" y="1974"/>
                </a:cubicBezTo>
                <a:cubicBezTo>
                  <a:pt x="2928" y="1789"/>
                  <a:pt x="3079" y="1517"/>
                  <a:pt x="3079" y="1244"/>
                </a:cubicBezTo>
                <a:cubicBezTo>
                  <a:pt x="3079" y="1122"/>
                  <a:pt x="3048" y="999"/>
                  <a:pt x="2985" y="883"/>
                </a:cubicBezTo>
                <a:cubicBezTo>
                  <a:pt x="2781" y="512"/>
                  <a:pt x="2410" y="639"/>
                  <a:pt x="1965" y="377"/>
                </a:cubicBezTo>
                <a:cubicBezTo>
                  <a:pt x="1553" y="135"/>
                  <a:pt x="1455" y="0"/>
                  <a:pt x="1032" y="0"/>
                </a:cubicBezTo>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5"/>
        <p:cNvGrpSpPr/>
        <p:nvPr/>
      </p:nvGrpSpPr>
      <p:grpSpPr>
        <a:xfrm>
          <a:off x="0" y="0"/>
          <a:ext cx="0" cy="0"/>
          <a:chOff x="0" y="0"/>
          <a:chExt cx="0" cy="0"/>
        </a:xfrm>
      </p:grpSpPr>
      <p:sp>
        <p:nvSpPr>
          <p:cNvPr id="36" name="Google Shape;36;p7"/>
          <p:cNvSpPr txBox="1">
            <a:spLocks noGrp="1"/>
          </p:cNvSpPr>
          <p:nvPr>
            <p:ph type="title"/>
          </p:nvPr>
        </p:nvSpPr>
        <p:spPr>
          <a:xfrm>
            <a:off x="720000" y="540000"/>
            <a:ext cx="2658900" cy="1842600"/>
          </a:xfrm>
          <a:prstGeom prst="rect">
            <a:avLst/>
          </a:prstGeom>
        </p:spPr>
        <p:txBody>
          <a:bodyPr spcFirstLastPara="1" wrap="square" lIns="91425" tIns="91425" rIns="91425" bIns="91425" anchor="t" anchorCtr="0">
            <a:noAutofit/>
          </a:bodyPr>
          <a:lstStyle>
            <a:lvl1pPr lvl="0">
              <a:spcBef>
                <a:spcPts val="0"/>
              </a:spcBef>
              <a:spcAft>
                <a:spcPts val="0"/>
              </a:spcAft>
              <a:buSzPts val="4800"/>
              <a:buNone/>
              <a:defRPr sz="48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7" name="Google Shape;37;p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‹Nº›</a:t>
            </a:fld>
            <a:endParaRPr/>
          </a:p>
        </p:txBody>
      </p:sp>
      <p:sp>
        <p:nvSpPr>
          <p:cNvPr id="38" name="Google Shape;38;p7"/>
          <p:cNvSpPr txBox="1">
            <a:spLocks noGrp="1"/>
          </p:cNvSpPr>
          <p:nvPr>
            <p:ph type="subTitle" idx="1"/>
          </p:nvPr>
        </p:nvSpPr>
        <p:spPr>
          <a:xfrm>
            <a:off x="720000" y="2382600"/>
            <a:ext cx="2658900" cy="2186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800"/>
            </a:lvl1pPr>
            <a:lvl2pPr lvl="1" algn="ctr" rtl="0">
              <a:spcBef>
                <a:spcPts val="0"/>
              </a:spcBef>
              <a:spcAft>
                <a:spcPts val="0"/>
              </a:spcAft>
              <a:buNone/>
              <a:defRPr sz="1800"/>
            </a:lvl2pPr>
            <a:lvl3pPr lvl="2" algn="ctr" rtl="0">
              <a:spcBef>
                <a:spcPts val="0"/>
              </a:spcBef>
              <a:spcAft>
                <a:spcPts val="0"/>
              </a:spcAft>
              <a:buNone/>
              <a:defRPr sz="1800"/>
            </a:lvl3pPr>
            <a:lvl4pPr lvl="3" algn="ctr" rtl="0">
              <a:spcBef>
                <a:spcPts val="0"/>
              </a:spcBef>
              <a:spcAft>
                <a:spcPts val="0"/>
              </a:spcAft>
              <a:buNone/>
              <a:defRPr sz="1800"/>
            </a:lvl4pPr>
            <a:lvl5pPr lvl="4" algn="ctr" rtl="0">
              <a:spcBef>
                <a:spcPts val="0"/>
              </a:spcBef>
              <a:spcAft>
                <a:spcPts val="0"/>
              </a:spcAft>
              <a:buNone/>
              <a:defRPr sz="1800"/>
            </a:lvl5pPr>
            <a:lvl6pPr lvl="5" algn="ctr" rtl="0">
              <a:spcBef>
                <a:spcPts val="0"/>
              </a:spcBef>
              <a:spcAft>
                <a:spcPts val="0"/>
              </a:spcAft>
              <a:buNone/>
              <a:defRPr sz="1800"/>
            </a:lvl6pPr>
            <a:lvl7pPr lvl="6" algn="ctr" rtl="0">
              <a:spcBef>
                <a:spcPts val="0"/>
              </a:spcBef>
              <a:spcAft>
                <a:spcPts val="0"/>
              </a:spcAft>
              <a:buNone/>
              <a:defRPr sz="1800"/>
            </a:lvl7pPr>
            <a:lvl8pPr lvl="7" algn="ctr" rtl="0">
              <a:spcBef>
                <a:spcPts val="0"/>
              </a:spcBef>
              <a:spcAft>
                <a:spcPts val="0"/>
              </a:spcAft>
              <a:buNone/>
              <a:defRPr sz="1800"/>
            </a:lvl8pPr>
            <a:lvl9pPr lvl="8" algn="ctr" rtl="0">
              <a:spcBef>
                <a:spcPts val="0"/>
              </a:spcBef>
              <a:spcAft>
                <a:spcPts val="0"/>
              </a:spcAft>
              <a:buNone/>
              <a:defRPr sz="1800"/>
            </a:lvl9pPr>
          </a:lstStyle>
          <a:p>
            <a:endParaRPr/>
          </a:p>
        </p:txBody>
      </p:sp>
      <p:sp>
        <p:nvSpPr>
          <p:cNvPr id="39" name="Google Shape;39;p7"/>
          <p:cNvSpPr/>
          <p:nvPr/>
        </p:nvSpPr>
        <p:spPr>
          <a:xfrm rot="-3886765">
            <a:off x="7831543" y="3001223"/>
            <a:ext cx="3508279" cy="870089"/>
          </a:xfrm>
          <a:custGeom>
            <a:avLst/>
            <a:gdLst/>
            <a:ahLst/>
            <a:cxnLst/>
            <a:rect l="l" t="t" r="r" b="b"/>
            <a:pathLst>
              <a:path w="3079" h="2573" extrusionOk="0">
                <a:moveTo>
                  <a:pt x="1032" y="0"/>
                </a:moveTo>
                <a:cubicBezTo>
                  <a:pt x="999" y="0"/>
                  <a:pt x="963" y="1"/>
                  <a:pt x="925" y="2"/>
                </a:cubicBezTo>
                <a:cubicBezTo>
                  <a:pt x="420" y="25"/>
                  <a:pt x="1" y="554"/>
                  <a:pt x="0" y="1155"/>
                </a:cubicBezTo>
                <a:cubicBezTo>
                  <a:pt x="0" y="1168"/>
                  <a:pt x="1" y="1182"/>
                  <a:pt x="1" y="1195"/>
                </a:cubicBezTo>
                <a:cubicBezTo>
                  <a:pt x="20" y="1813"/>
                  <a:pt x="308" y="2145"/>
                  <a:pt x="308" y="2145"/>
                </a:cubicBezTo>
                <a:cubicBezTo>
                  <a:pt x="308" y="2145"/>
                  <a:pt x="633" y="2556"/>
                  <a:pt x="1187" y="2573"/>
                </a:cubicBezTo>
                <a:cubicBezTo>
                  <a:pt x="1200" y="2573"/>
                  <a:pt x="1213" y="2573"/>
                  <a:pt x="1226" y="2573"/>
                </a:cubicBezTo>
                <a:cubicBezTo>
                  <a:pt x="1764" y="2573"/>
                  <a:pt x="2247" y="2238"/>
                  <a:pt x="2646" y="1974"/>
                </a:cubicBezTo>
                <a:cubicBezTo>
                  <a:pt x="2928" y="1789"/>
                  <a:pt x="3079" y="1517"/>
                  <a:pt x="3079" y="1244"/>
                </a:cubicBezTo>
                <a:cubicBezTo>
                  <a:pt x="3079" y="1122"/>
                  <a:pt x="3048" y="999"/>
                  <a:pt x="2985" y="883"/>
                </a:cubicBezTo>
                <a:cubicBezTo>
                  <a:pt x="2781" y="512"/>
                  <a:pt x="2410" y="639"/>
                  <a:pt x="1965" y="377"/>
                </a:cubicBezTo>
                <a:cubicBezTo>
                  <a:pt x="1553" y="135"/>
                  <a:pt x="1455" y="0"/>
                  <a:pt x="1032" y="0"/>
                </a:cubicBezTo>
              </a:path>
            </a:pathLst>
          </a:custGeom>
          <a:solidFill>
            <a:srgbClr val="C9F1D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 name="Google Shape;40;p7"/>
          <p:cNvSpPr/>
          <p:nvPr/>
        </p:nvSpPr>
        <p:spPr>
          <a:xfrm rot="1800017">
            <a:off x="-2018699" y="4089799"/>
            <a:ext cx="3008727" cy="2578413"/>
          </a:xfrm>
          <a:custGeom>
            <a:avLst/>
            <a:gdLst/>
            <a:ahLst/>
            <a:cxnLst/>
            <a:rect l="l" t="t" r="r" b="b"/>
            <a:pathLst>
              <a:path w="3079" h="2573" extrusionOk="0">
                <a:moveTo>
                  <a:pt x="1032" y="0"/>
                </a:moveTo>
                <a:cubicBezTo>
                  <a:pt x="999" y="0"/>
                  <a:pt x="963" y="1"/>
                  <a:pt x="925" y="2"/>
                </a:cubicBezTo>
                <a:cubicBezTo>
                  <a:pt x="420" y="25"/>
                  <a:pt x="1" y="554"/>
                  <a:pt x="0" y="1155"/>
                </a:cubicBezTo>
                <a:cubicBezTo>
                  <a:pt x="0" y="1168"/>
                  <a:pt x="1" y="1182"/>
                  <a:pt x="1" y="1195"/>
                </a:cubicBezTo>
                <a:cubicBezTo>
                  <a:pt x="20" y="1813"/>
                  <a:pt x="308" y="2145"/>
                  <a:pt x="308" y="2145"/>
                </a:cubicBezTo>
                <a:cubicBezTo>
                  <a:pt x="308" y="2145"/>
                  <a:pt x="633" y="2556"/>
                  <a:pt x="1187" y="2573"/>
                </a:cubicBezTo>
                <a:cubicBezTo>
                  <a:pt x="1200" y="2573"/>
                  <a:pt x="1213" y="2573"/>
                  <a:pt x="1226" y="2573"/>
                </a:cubicBezTo>
                <a:cubicBezTo>
                  <a:pt x="1764" y="2573"/>
                  <a:pt x="2247" y="2238"/>
                  <a:pt x="2646" y="1974"/>
                </a:cubicBezTo>
                <a:cubicBezTo>
                  <a:pt x="2928" y="1789"/>
                  <a:pt x="3079" y="1517"/>
                  <a:pt x="3079" y="1244"/>
                </a:cubicBezTo>
                <a:cubicBezTo>
                  <a:pt x="3079" y="1122"/>
                  <a:pt x="3048" y="999"/>
                  <a:pt x="2985" y="883"/>
                </a:cubicBezTo>
                <a:cubicBezTo>
                  <a:pt x="2781" y="512"/>
                  <a:pt x="2410" y="639"/>
                  <a:pt x="1965" y="377"/>
                </a:cubicBezTo>
                <a:cubicBezTo>
                  <a:pt x="1553" y="135"/>
                  <a:pt x="1455" y="0"/>
                  <a:pt x="1032" y="0"/>
                </a:cubicBezTo>
              </a:path>
            </a:pathLst>
          </a:custGeom>
          <a:solidFill>
            <a:srgbClr val="C9F1D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 name="Google Shape;41;p7"/>
          <p:cNvSpPr/>
          <p:nvPr/>
        </p:nvSpPr>
        <p:spPr>
          <a:xfrm rot="10021180">
            <a:off x="-2594126" y="-1068260"/>
            <a:ext cx="3326472" cy="2780202"/>
          </a:xfrm>
          <a:custGeom>
            <a:avLst/>
            <a:gdLst/>
            <a:ahLst/>
            <a:cxnLst/>
            <a:rect l="l" t="t" r="r" b="b"/>
            <a:pathLst>
              <a:path w="3079" h="2573" extrusionOk="0">
                <a:moveTo>
                  <a:pt x="1032" y="0"/>
                </a:moveTo>
                <a:cubicBezTo>
                  <a:pt x="999" y="0"/>
                  <a:pt x="963" y="1"/>
                  <a:pt x="925" y="2"/>
                </a:cubicBezTo>
                <a:cubicBezTo>
                  <a:pt x="420" y="25"/>
                  <a:pt x="1" y="554"/>
                  <a:pt x="0" y="1155"/>
                </a:cubicBezTo>
                <a:cubicBezTo>
                  <a:pt x="0" y="1168"/>
                  <a:pt x="1" y="1182"/>
                  <a:pt x="1" y="1195"/>
                </a:cubicBezTo>
                <a:cubicBezTo>
                  <a:pt x="20" y="1813"/>
                  <a:pt x="308" y="2145"/>
                  <a:pt x="308" y="2145"/>
                </a:cubicBezTo>
                <a:cubicBezTo>
                  <a:pt x="308" y="2145"/>
                  <a:pt x="633" y="2556"/>
                  <a:pt x="1187" y="2573"/>
                </a:cubicBezTo>
                <a:cubicBezTo>
                  <a:pt x="1200" y="2573"/>
                  <a:pt x="1213" y="2573"/>
                  <a:pt x="1226" y="2573"/>
                </a:cubicBezTo>
                <a:cubicBezTo>
                  <a:pt x="1764" y="2573"/>
                  <a:pt x="2247" y="2238"/>
                  <a:pt x="2646" y="1974"/>
                </a:cubicBezTo>
                <a:cubicBezTo>
                  <a:pt x="2928" y="1789"/>
                  <a:pt x="3079" y="1517"/>
                  <a:pt x="3079" y="1244"/>
                </a:cubicBezTo>
                <a:cubicBezTo>
                  <a:pt x="3079" y="1122"/>
                  <a:pt x="3048" y="999"/>
                  <a:pt x="2985" y="883"/>
                </a:cubicBezTo>
                <a:cubicBezTo>
                  <a:pt x="2781" y="512"/>
                  <a:pt x="2410" y="639"/>
                  <a:pt x="1965" y="377"/>
                </a:cubicBezTo>
                <a:cubicBezTo>
                  <a:pt x="1553" y="135"/>
                  <a:pt x="1455" y="0"/>
                  <a:pt x="1032" y="0"/>
                </a:cubicBezTo>
              </a:path>
            </a:pathLst>
          </a:custGeom>
          <a:solidFill>
            <a:srgbClr val="C9F1D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 name="Google Shape;42;p7"/>
          <p:cNvSpPr/>
          <p:nvPr/>
        </p:nvSpPr>
        <p:spPr>
          <a:xfrm rot="-5399898">
            <a:off x="4822492" y="-657239"/>
            <a:ext cx="6732372" cy="5927253"/>
          </a:xfrm>
          <a:custGeom>
            <a:avLst/>
            <a:gdLst/>
            <a:ahLst/>
            <a:cxnLst/>
            <a:rect l="l" t="t" r="r" b="b"/>
            <a:pathLst>
              <a:path w="3079" h="2573" extrusionOk="0">
                <a:moveTo>
                  <a:pt x="1032" y="0"/>
                </a:moveTo>
                <a:cubicBezTo>
                  <a:pt x="999" y="0"/>
                  <a:pt x="963" y="1"/>
                  <a:pt x="925" y="2"/>
                </a:cubicBezTo>
                <a:cubicBezTo>
                  <a:pt x="420" y="25"/>
                  <a:pt x="1" y="554"/>
                  <a:pt x="0" y="1155"/>
                </a:cubicBezTo>
                <a:cubicBezTo>
                  <a:pt x="0" y="1168"/>
                  <a:pt x="1" y="1182"/>
                  <a:pt x="1" y="1195"/>
                </a:cubicBezTo>
                <a:cubicBezTo>
                  <a:pt x="20" y="1813"/>
                  <a:pt x="308" y="2145"/>
                  <a:pt x="308" y="2145"/>
                </a:cubicBezTo>
                <a:cubicBezTo>
                  <a:pt x="308" y="2145"/>
                  <a:pt x="633" y="2556"/>
                  <a:pt x="1187" y="2573"/>
                </a:cubicBezTo>
                <a:cubicBezTo>
                  <a:pt x="1200" y="2573"/>
                  <a:pt x="1213" y="2573"/>
                  <a:pt x="1226" y="2573"/>
                </a:cubicBezTo>
                <a:cubicBezTo>
                  <a:pt x="1764" y="2573"/>
                  <a:pt x="2247" y="2238"/>
                  <a:pt x="2646" y="1974"/>
                </a:cubicBezTo>
                <a:cubicBezTo>
                  <a:pt x="2928" y="1789"/>
                  <a:pt x="3079" y="1517"/>
                  <a:pt x="3079" y="1244"/>
                </a:cubicBezTo>
                <a:cubicBezTo>
                  <a:pt x="3079" y="1122"/>
                  <a:pt x="3048" y="999"/>
                  <a:pt x="2985" y="883"/>
                </a:cubicBezTo>
                <a:cubicBezTo>
                  <a:pt x="2781" y="512"/>
                  <a:pt x="2410" y="639"/>
                  <a:pt x="1965" y="377"/>
                </a:cubicBezTo>
                <a:cubicBezTo>
                  <a:pt x="1553" y="135"/>
                  <a:pt x="1455" y="0"/>
                  <a:pt x="1032" y="0"/>
                </a:cubicBezTo>
              </a:path>
            </a:pathLst>
          </a:custGeom>
          <a:solidFill>
            <a:srgbClr val="C9F1D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solidFill>
          <a:schemeClr val="accent3"/>
        </a:solidFill>
        <a:effectLst/>
      </p:bgPr>
    </p:bg>
    <p:spTree>
      <p:nvGrpSpPr>
        <p:cNvPr id="1" name="Shape 45"/>
        <p:cNvGrpSpPr/>
        <p:nvPr/>
      </p:nvGrpSpPr>
      <p:grpSpPr>
        <a:xfrm>
          <a:off x="0" y="0"/>
          <a:ext cx="0" cy="0"/>
          <a:chOff x="0" y="0"/>
          <a:chExt cx="0" cy="0"/>
        </a:xfrm>
      </p:grpSpPr>
      <p:sp>
        <p:nvSpPr>
          <p:cNvPr id="46" name="Google Shape;46;p9"/>
          <p:cNvSpPr txBox="1">
            <a:spLocks noGrp="1"/>
          </p:cNvSpPr>
          <p:nvPr>
            <p:ph type="title"/>
          </p:nvPr>
        </p:nvSpPr>
        <p:spPr>
          <a:xfrm>
            <a:off x="720225" y="2074725"/>
            <a:ext cx="4610400" cy="1807500"/>
          </a:xfrm>
          <a:prstGeom prst="rect">
            <a:avLst/>
          </a:prstGeom>
        </p:spPr>
        <p:txBody>
          <a:bodyPr spcFirstLastPara="1" wrap="square" lIns="91425" tIns="91425" rIns="91425" bIns="91425" anchor="b" anchorCtr="0">
            <a:noAutofit/>
          </a:bodyPr>
          <a:lstStyle>
            <a:lvl1pPr lvl="0">
              <a:spcBef>
                <a:spcPts val="0"/>
              </a:spcBef>
              <a:spcAft>
                <a:spcPts val="0"/>
              </a:spcAft>
              <a:buSzPts val="4200"/>
              <a:buNone/>
              <a:defRPr sz="48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a:endParaRPr/>
          </a:p>
        </p:txBody>
      </p:sp>
      <p:sp>
        <p:nvSpPr>
          <p:cNvPr id="47" name="Google Shape;47;p9"/>
          <p:cNvSpPr txBox="1">
            <a:spLocks noGrp="1"/>
          </p:cNvSpPr>
          <p:nvPr>
            <p:ph type="subTitle" idx="1"/>
          </p:nvPr>
        </p:nvSpPr>
        <p:spPr>
          <a:xfrm>
            <a:off x="720000" y="3882375"/>
            <a:ext cx="4610400" cy="7038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100"/>
              <a:buNone/>
              <a:defRPr sz="1800"/>
            </a:lvl1pPr>
            <a:lvl2pPr lvl="1">
              <a:lnSpc>
                <a:spcPct val="100000"/>
              </a:lnSpc>
              <a:spcBef>
                <a:spcPts val="1600"/>
              </a:spcBef>
              <a:spcAft>
                <a:spcPts val="0"/>
              </a:spcAft>
              <a:buSzPts val="2100"/>
              <a:buNone/>
              <a:defRPr sz="2100"/>
            </a:lvl2pPr>
            <a:lvl3pPr lvl="2">
              <a:lnSpc>
                <a:spcPct val="100000"/>
              </a:lnSpc>
              <a:spcBef>
                <a:spcPts val="0"/>
              </a:spcBef>
              <a:spcAft>
                <a:spcPts val="0"/>
              </a:spcAft>
              <a:buSzPts val="2100"/>
              <a:buNone/>
              <a:defRPr sz="2100"/>
            </a:lvl3pPr>
            <a:lvl4pPr lvl="3">
              <a:lnSpc>
                <a:spcPct val="100000"/>
              </a:lnSpc>
              <a:spcBef>
                <a:spcPts val="0"/>
              </a:spcBef>
              <a:spcAft>
                <a:spcPts val="0"/>
              </a:spcAft>
              <a:buSzPts val="2100"/>
              <a:buNone/>
              <a:defRPr sz="2100"/>
            </a:lvl4pPr>
            <a:lvl5pPr lvl="4">
              <a:lnSpc>
                <a:spcPct val="100000"/>
              </a:lnSpc>
              <a:spcBef>
                <a:spcPts val="0"/>
              </a:spcBef>
              <a:spcAft>
                <a:spcPts val="0"/>
              </a:spcAft>
              <a:buSzPts val="2100"/>
              <a:buNone/>
              <a:defRPr sz="2100"/>
            </a:lvl5pPr>
            <a:lvl6pPr lvl="5">
              <a:lnSpc>
                <a:spcPct val="100000"/>
              </a:lnSpc>
              <a:spcBef>
                <a:spcPts val="0"/>
              </a:spcBef>
              <a:spcAft>
                <a:spcPts val="0"/>
              </a:spcAft>
              <a:buSzPts val="2100"/>
              <a:buNone/>
              <a:defRPr sz="2100"/>
            </a:lvl6pPr>
            <a:lvl7pPr lvl="6">
              <a:lnSpc>
                <a:spcPct val="100000"/>
              </a:lnSpc>
              <a:spcBef>
                <a:spcPts val="0"/>
              </a:spcBef>
              <a:spcAft>
                <a:spcPts val="0"/>
              </a:spcAft>
              <a:buSzPts val="2100"/>
              <a:buNone/>
              <a:defRPr sz="2100"/>
            </a:lvl7pPr>
            <a:lvl8pPr lvl="7">
              <a:lnSpc>
                <a:spcPct val="100000"/>
              </a:lnSpc>
              <a:spcBef>
                <a:spcPts val="0"/>
              </a:spcBef>
              <a:spcAft>
                <a:spcPts val="0"/>
              </a:spcAft>
              <a:buSzPts val="2100"/>
              <a:buNone/>
              <a:defRPr sz="2100"/>
            </a:lvl8pPr>
            <a:lvl9pPr lvl="8">
              <a:lnSpc>
                <a:spcPct val="100000"/>
              </a:lnSpc>
              <a:spcBef>
                <a:spcPts val="0"/>
              </a:spcBef>
              <a:spcAft>
                <a:spcPts val="0"/>
              </a:spcAft>
              <a:buSzPts val="2100"/>
              <a:buNone/>
              <a:defRPr sz="2100"/>
            </a:lvl9pPr>
          </a:lstStyle>
          <a:p>
            <a:endParaRPr/>
          </a:p>
        </p:txBody>
      </p:sp>
      <p:sp>
        <p:nvSpPr>
          <p:cNvPr id="48" name="Google Shape;48;p9"/>
          <p:cNvSpPr txBox="1">
            <a:spLocks noGrp="1"/>
          </p:cNvSpPr>
          <p:nvPr>
            <p:ph type="title" idx="2" hasCustomPrompt="1"/>
          </p:nvPr>
        </p:nvSpPr>
        <p:spPr>
          <a:xfrm>
            <a:off x="823175" y="557325"/>
            <a:ext cx="1783200" cy="8034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5"/>
              </a:buClr>
              <a:buSzPts val="4200"/>
              <a:buNone/>
              <a:defRPr sz="48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CAPTION_ONLY">
    <p:bg>
      <p:bgPr>
        <a:solidFill>
          <a:schemeClr val="accent4"/>
        </a:solidFill>
        <a:effectLst/>
      </p:bgPr>
    </p:bg>
    <p:spTree>
      <p:nvGrpSpPr>
        <p:cNvPr id="1" name="Shape 49"/>
        <p:cNvGrpSpPr/>
        <p:nvPr/>
      </p:nvGrpSpPr>
      <p:grpSpPr>
        <a:xfrm>
          <a:off x="0" y="0"/>
          <a:ext cx="0" cy="0"/>
          <a:chOff x="0" y="0"/>
          <a:chExt cx="0" cy="0"/>
        </a:xfrm>
      </p:grpSpPr>
      <p:sp>
        <p:nvSpPr>
          <p:cNvPr id="50" name="Google Shape;50;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400"/>
              <a:buNone/>
              <a:defRPr/>
            </a:lvl1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59"/>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Quote">
  <p:cSld name="BIG_NUMBER_1">
    <p:bg>
      <p:bgPr>
        <a:solidFill>
          <a:schemeClr val="accent3"/>
        </a:solidFill>
        <a:effectLst/>
      </p:bgPr>
    </p:bg>
    <p:spTree>
      <p:nvGrpSpPr>
        <p:cNvPr id="1" name="Shape 60"/>
        <p:cNvGrpSpPr/>
        <p:nvPr/>
      </p:nvGrpSpPr>
      <p:grpSpPr>
        <a:xfrm>
          <a:off x="0" y="0"/>
          <a:ext cx="0" cy="0"/>
          <a:chOff x="0" y="0"/>
          <a:chExt cx="0" cy="0"/>
        </a:xfrm>
      </p:grpSpPr>
      <p:sp>
        <p:nvSpPr>
          <p:cNvPr id="61" name="Google Shape;61;p13"/>
          <p:cNvSpPr/>
          <p:nvPr/>
        </p:nvSpPr>
        <p:spPr>
          <a:xfrm rot="-859551">
            <a:off x="316617" y="-293302"/>
            <a:ext cx="8723965" cy="7291332"/>
          </a:xfrm>
          <a:custGeom>
            <a:avLst/>
            <a:gdLst/>
            <a:ahLst/>
            <a:cxnLst/>
            <a:rect l="l" t="t" r="r" b="b"/>
            <a:pathLst>
              <a:path w="3079" h="2573" extrusionOk="0">
                <a:moveTo>
                  <a:pt x="1032" y="0"/>
                </a:moveTo>
                <a:cubicBezTo>
                  <a:pt x="999" y="0"/>
                  <a:pt x="963" y="1"/>
                  <a:pt x="925" y="2"/>
                </a:cubicBezTo>
                <a:cubicBezTo>
                  <a:pt x="420" y="25"/>
                  <a:pt x="1" y="554"/>
                  <a:pt x="0" y="1155"/>
                </a:cubicBezTo>
                <a:cubicBezTo>
                  <a:pt x="0" y="1168"/>
                  <a:pt x="1" y="1182"/>
                  <a:pt x="1" y="1195"/>
                </a:cubicBezTo>
                <a:cubicBezTo>
                  <a:pt x="20" y="1813"/>
                  <a:pt x="308" y="2145"/>
                  <a:pt x="308" y="2145"/>
                </a:cubicBezTo>
                <a:cubicBezTo>
                  <a:pt x="308" y="2145"/>
                  <a:pt x="633" y="2556"/>
                  <a:pt x="1187" y="2573"/>
                </a:cubicBezTo>
                <a:cubicBezTo>
                  <a:pt x="1200" y="2573"/>
                  <a:pt x="1213" y="2573"/>
                  <a:pt x="1226" y="2573"/>
                </a:cubicBezTo>
                <a:cubicBezTo>
                  <a:pt x="1764" y="2573"/>
                  <a:pt x="2247" y="2238"/>
                  <a:pt x="2646" y="1974"/>
                </a:cubicBezTo>
                <a:cubicBezTo>
                  <a:pt x="2928" y="1789"/>
                  <a:pt x="3079" y="1517"/>
                  <a:pt x="3079" y="1244"/>
                </a:cubicBezTo>
                <a:cubicBezTo>
                  <a:pt x="3079" y="1122"/>
                  <a:pt x="3048" y="999"/>
                  <a:pt x="2985" y="883"/>
                </a:cubicBezTo>
                <a:cubicBezTo>
                  <a:pt x="2781" y="512"/>
                  <a:pt x="2410" y="639"/>
                  <a:pt x="1965" y="377"/>
                </a:cubicBezTo>
                <a:cubicBezTo>
                  <a:pt x="1553" y="135"/>
                  <a:pt x="1455" y="0"/>
                  <a:pt x="1032" y="0"/>
                </a:cubicBezTo>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 name="Google Shape;62;p13"/>
          <p:cNvSpPr txBox="1">
            <a:spLocks noGrp="1"/>
          </p:cNvSpPr>
          <p:nvPr>
            <p:ph type="title"/>
          </p:nvPr>
        </p:nvSpPr>
        <p:spPr>
          <a:xfrm>
            <a:off x="2817400" y="3681875"/>
            <a:ext cx="3535500" cy="6123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1800"/>
            </a:lvl1pPr>
            <a:lvl2pPr lvl="1" rtl="0">
              <a:spcBef>
                <a:spcPts val="0"/>
              </a:spcBef>
              <a:spcAft>
                <a:spcPts val="0"/>
              </a:spcAft>
              <a:buNone/>
              <a:defRPr sz="2400">
                <a:latin typeface="Questrial"/>
                <a:ea typeface="Questrial"/>
                <a:cs typeface="Questrial"/>
                <a:sym typeface="Questrial"/>
              </a:defRPr>
            </a:lvl2pPr>
            <a:lvl3pPr lvl="2" rtl="0">
              <a:spcBef>
                <a:spcPts val="0"/>
              </a:spcBef>
              <a:spcAft>
                <a:spcPts val="0"/>
              </a:spcAft>
              <a:buNone/>
              <a:defRPr sz="2400">
                <a:latin typeface="Questrial"/>
                <a:ea typeface="Questrial"/>
                <a:cs typeface="Questrial"/>
                <a:sym typeface="Questrial"/>
              </a:defRPr>
            </a:lvl3pPr>
            <a:lvl4pPr lvl="3" rtl="0">
              <a:spcBef>
                <a:spcPts val="0"/>
              </a:spcBef>
              <a:spcAft>
                <a:spcPts val="0"/>
              </a:spcAft>
              <a:buNone/>
              <a:defRPr sz="2400">
                <a:latin typeface="Questrial"/>
                <a:ea typeface="Questrial"/>
                <a:cs typeface="Questrial"/>
                <a:sym typeface="Questrial"/>
              </a:defRPr>
            </a:lvl4pPr>
            <a:lvl5pPr lvl="4" rtl="0">
              <a:spcBef>
                <a:spcPts val="0"/>
              </a:spcBef>
              <a:spcAft>
                <a:spcPts val="0"/>
              </a:spcAft>
              <a:buNone/>
              <a:defRPr sz="2400">
                <a:latin typeface="Questrial"/>
                <a:ea typeface="Questrial"/>
                <a:cs typeface="Questrial"/>
                <a:sym typeface="Questrial"/>
              </a:defRPr>
            </a:lvl5pPr>
            <a:lvl6pPr lvl="5" rtl="0">
              <a:spcBef>
                <a:spcPts val="0"/>
              </a:spcBef>
              <a:spcAft>
                <a:spcPts val="0"/>
              </a:spcAft>
              <a:buNone/>
              <a:defRPr sz="2400">
                <a:latin typeface="Questrial"/>
                <a:ea typeface="Questrial"/>
                <a:cs typeface="Questrial"/>
                <a:sym typeface="Questrial"/>
              </a:defRPr>
            </a:lvl6pPr>
            <a:lvl7pPr lvl="6" rtl="0">
              <a:spcBef>
                <a:spcPts val="0"/>
              </a:spcBef>
              <a:spcAft>
                <a:spcPts val="0"/>
              </a:spcAft>
              <a:buNone/>
              <a:defRPr sz="2400">
                <a:latin typeface="Questrial"/>
                <a:ea typeface="Questrial"/>
                <a:cs typeface="Questrial"/>
                <a:sym typeface="Questrial"/>
              </a:defRPr>
            </a:lvl7pPr>
            <a:lvl8pPr lvl="7" rtl="0">
              <a:spcBef>
                <a:spcPts val="0"/>
              </a:spcBef>
              <a:spcAft>
                <a:spcPts val="0"/>
              </a:spcAft>
              <a:buNone/>
              <a:defRPr sz="2400">
                <a:latin typeface="Questrial"/>
                <a:ea typeface="Questrial"/>
                <a:cs typeface="Questrial"/>
                <a:sym typeface="Questrial"/>
              </a:defRPr>
            </a:lvl8pPr>
            <a:lvl9pPr lvl="8" rtl="0">
              <a:spcBef>
                <a:spcPts val="0"/>
              </a:spcBef>
              <a:spcAft>
                <a:spcPts val="0"/>
              </a:spcAft>
              <a:buNone/>
              <a:defRPr sz="2400">
                <a:latin typeface="Questrial"/>
                <a:ea typeface="Questrial"/>
                <a:cs typeface="Questrial"/>
                <a:sym typeface="Questrial"/>
              </a:defRPr>
            </a:lvl9pPr>
          </a:lstStyle>
          <a:p>
            <a:endParaRPr/>
          </a:p>
        </p:txBody>
      </p:sp>
      <p:sp>
        <p:nvSpPr>
          <p:cNvPr id="63" name="Google Shape;63;p13"/>
          <p:cNvSpPr/>
          <p:nvPr/>
        </p:nvSpPr>
        <p:spPr>
          <a:xfrm rot="21">
            <a:off x="4519487" y="-2636882"/>
            <a:ext cx="3756157" cy="3139317"/>
          </a:xfrm>
          <a:custGeom>
            <a:avLst/>
            <a:gdLst/>
            <a:ahLst/>
            <a:cxnLst/>
            <a:rect l="l" t="t" r="r" b="b"/>
            <a:pathLst>
              <a:path w="3079" h="2573" extrusionOk="0">
                <a:moveTo>
                  <a:pt x="1032" y="0"/>
                </a:moveTo>
                <a:cubicBezTo>
                  <a:pt x="999" y="0"/>
                  <a:pt x="963" y="1"/>
                  <a:pt x="925" y="2"/>
                </a:cubicBezTo>
                <a:cubicBezTo>
                  <a:pt x="420" y="25"/>
                  <a:pt x="1" y="554"/>
                  <a:pt x="0" y="1155"/>
                </a:cubicBezTo>
                <a:cubicBezTo>
                  <a:pt x="0" y="1168"/>
                  <a:pt x="1" y="1182"/>
                  <a:pt x="1" y="1195"/>
                </a:cubicBezTo>
                <a:cubicBezTo>
                  <a:pt x="20" y="1813"/>
                  <a:pt x="308" y="2145"/>
                  <a:pt x="308" y="2145"/>
                </a:cubicBezTo>
                <a:cubicBezTo>
                  <a:pt x="308" y="2145"/>
                  <a:pt x="633" y="2556"/>
                  <a:pt x="1187" y="2573"/>
                </a:cubicBezTo>
                <a:cubicBezTo>
                  <a:pt x="1200" y="2573"/>
                  <a:pt x="1213" y="2573"/>
                  <a:pt x="1226" y="2573"/>
                </a:cubicBezTo>
                <a:cubicBezTo>
                  <a:pt x="1764" y="2573"/>
                  <a:pt x="2247" y="2238"/>
                  <a:pt x="2646" y="1974"/>
                </a:cubicBezTo>
                <a:cubicBezTo>
                  <a:pt x="2928" y="1789"/>
                  <a:pt x="3079" y="1517"/>
                  <a:pt x="3079" y="1244"/>
                </a:cubicBezTo>
                <a:cubicBezTo>
                  <a:pt x="3079" y="1122"/>
                  <a:pt x="3048" y="999"/>
                  <a:pt x="2985" y="883"/>
                </a:cubicBezTo>
                <a:cubicBezTo>
                  <a:pt x="2781" y="512"/>
                  <a:pt x="2410" y="639"/>
                  <a:pt x="1965" y="377"/>
                </a:cubicBezTo>
                <a:cubicBezTo>
                  <a:pt x="1553" y="135"/>
                  <a:pt x="1455" y="0"/>
                  <a:pt x="1032" y="0"/>
                </a:cubicBezTo>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 name="Google Shape;64;p13"/>
          <p:cNvSpPr txBox="1">
            <a:spLocks noGrp="1"/>
          </p:cNvSpPr>
          <p:nvPr>
            <p:ph type="subTitle" idx="1"/>
          </p:nvPr>
        </p:nvSpPr>
        <p:spPr>
          <a:xfrm>
            <a:off x="1368850" y="1704975"/>
            <a:ext cx="6619500" cy="20685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24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able of contents">
  <p:cSld name="TITLE_AND_TWO_COLUMNS_1_1_2_1_1">
    <p:spTree>
      <p:nvGrpSpPr>
        <p:cNvPr id="1" name="Shape 65"/>
        <p:cNvGrpSpPr/>
        <p:nvPr/>
      </p:nvGrpSpPr>
      <p:grpSpPr>
        <a:xfrm>
          <a:off x="0" y="0"/>
          <a:ext cx="0" cy="0"/>
          <a:chOff x="0" y="0"/>
          <a:chExt cx="0" cy="0"/>
        </a:xfrm>
      </p:grpSpPr>
      <p:sp>
        <p:nvSpPr>
          <p:cNvPr id="66" name="Google Shape;66;p14"/>
          <p:cNvSpPr/>
          <p:nvPr/>
        </p:nvSpPr>
        <p:spPr>
          <a:xfrm rot="-2700004">
            <a:off x="6647666" y="4388060"/>
            <a:ext cx="4307636" cy="3600246"/>
          </a:xfrm>
          <a:custGeom>
            <a:avLst/>
            <a:gdLst/>
            <a:ahLst/>
            <a:cxnLst/>
            <a:rect l="l" t="t" r="r" b="b"/>
            <a:pathLst>
              <a:path w="3079" h="2573" extrusionOk="0">
                <a:moveTo>
                  <a:pt x="1032" y="0"/>
                </a:moveTo>
                <a:cubicBezTo>
                  <a:pt x="999" y="0"/>
                  <a:pt x="963" y="1"/>
                  <a:pt x="925" y="2"/>
                </a:cubicBezTo>
                <a:cubicBezTo>
                  <a:pt x="420" y="25"/>
                  <a:pt x="1" y="554"/>
                  <a:pt x="0" y="1155"/>
                </a:cubicBezTo>
                <a:cubicBezTo>
                  <a:pt x="0" y="1168"/>
                  <a:pt x="1" y="1182"/>
                  <a:pt x="1" y="1195"/>
                </a:cubicBezTo>
                <a:cubicBezTo>
                  <a:pt x="20" y="1813"/>
                  <a:pt x="308" y="2145"/>
                  <a:pt x="308" y="2145"/>
                </a:cubicBezTo>
                <a:cubicBezTo>
                  <a:pt x="308" y="2145"/>
                  <a:pt x="633" y="2556"/>
                  <a:pt x="1187" y="2573"/>
                </a:cubicBezTo>
                <a:cubicBezTo>
                  <a:pt x="1200" y="2573"/>
                  <a:pt x="1213" y="2573"/>
                  <a:pt x="1226" y="2573"/>
                </a:cubicBezTo>
                <a:cubicBezTo>
                  <a:pt x="1764" y="2573"/>
                  <a:pt x="2247" y="2238"/>
                  <a:pt x="2646" y="1974"/>
                </a:cubicBezTo>
                <a:cubicBezTo>
                  <a:pt x="2928" y="1789"/>
                  <a:pt x="3079" y="1517"/>
                  <a:pt x="3079" y="1244"/>
                </a:cubicBezTo>
                <a:cubicBezTo>
                  <a:pt x="3079" y="1122"/>
                  <a:pt x="3048" y="999"/>
                  <a:pt x="2985" y="883"/>
                </a:cubicBezTo>
                <a:cubicBezTo>
                  <a:pt x="2781" y="512"/>
                  <a:pt x="2410" y="639"/>
                  <a:pt x="1965" y="377"/>
                </a:cubicBezTo>
                <a:cubicBezTo>
                  <a:pt x="1553" y="135"/>
                  <a:pt x="1455" y="0"/>
                  <a:pt x="1032" y="0"/>
                </a:cubicBezTo>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 name="Google Shape;67;p14"/>
          <p:cNvSpPr/>
          <p:nvPr/>
        </p:nvSpPr>
        <p:spPr>
          <a:xfrm rot="6577915">
            <a:off x="-684870" y="-658906"/>
            <a:ext cx="1629030" cy="1361517"/>
          </a:xfrm>
          <a:custGeom>
            <a:avLst/>
            <a:gdLst/>
            <a:ahLst/>
            <a:cxnLst/>
            <a:rect l="l" t="t" r="r" b="b"/>
            <a:pathLst>
              <a:path w="3079" h="2573" extrusionOk="0">
                <a:moveTo>
                  <a:pt x="1032" y="0"/>
                </a:moveTo>
                <a:cubicBezTo>
                  <a:pt x="999" y="0"/>
                  <a:pt x="963" y="1"/>
                  <a:pt x="925" y="2"/>
                </a:cubicBezTo>
                <a:cubicBezTo>
                  <a:pt x="420" y="25"/>
                  <a:pt x="1" y="554"/>
                  <a:pt x="0" y="1155"/>
                </a:cubicBezTo>
                <a:cubicBezTo>
                  <a:pt x="0" y="1168"/>
                  <a:pt x="1" y="1182"/>
                  <a:pt x="1" y="1195"/>
                </a:cubicBezTo>
                <a:cubicBezTo>
                  <a:pt x="20" y="1813"/>
                  <a:pt x="308" y="2145"/>
                  <a:pt x="308" y="2145"/>
                </a:cubicBezTo>
                <a:cubicBezTo>
                  <a:pt x="308" y="2145"/>
                  <a:pt x="633" y="2556"/>
                  <a:pt x="1187" y="2573"/>
                </a:cubicBezTo>
                <a:cubicBezTo>
                  <a:pt x="1200" y="2573"/>
                  <a:pt x="1213" y="2573"/>
                  <a:pt x="1226" y="2573"/>
                </a:cubicBezTo>
                <a:cubicBezTo>
                  <a:pt x="1764" y="2573"/>
                  <a:pt x="2247" y="2238"/>
                  <a:pt x="2646" y="1974"/>
                </a:cubicBezTo>
                <a:cubicBezTo>
                  <a:pt x="2928" y="1789"/>
                  <a:pt x="3079" y="1517"/>
                  <a:pt x="3079" y="1244"/>
                </a:cubicBezTo>
                <a:cubicBezTo>
                  <a:pt x="3079" y="1122"/>
                  <a:pt x="3048" y="999"/>
                  <a:pt x="2985" y="883"/>
                </a:cubicBezTo>
                <a:cubicBezTo>
                  <a:pt x="2781" y="512"/>
                  <a:pt x="2410" y="639"/>
                  <a:pt x="1965" y="377"/>
                </a:cubicBezTo>
                <a:cubicBezTo>
                  <a:pt x="1553" y="135"/>
                  <a:pt x="1455" y="0"/>
                  <a:pt x="1032" y="0"/>
                </a:cubicBezTo>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 name="Google Shape;68;p14"/>
          <p:cNvSpPr txBox="1">
            <a:spLocks noGrp="1"/>
          </p:cNvSpPr>
          <p:nvPr>
            <p:ph type="title" hasCustomPrompt="1"/>
          </p:nvPr>
        </p:nvSpPr>
        <p:spPr>
          <a:xfrm>
            <a:off x="710263" y="1838700"/>
            <a:ext cx="906000" cy="763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200"/>
              <a:buNone/>
              <a:defRPr sz="42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69" name="Google Shape;69;p14"/>
          <p:cNvSpPr txBox="1">
            <a:spLocks noGrp="1"/>
          </p:cNvSpPr>
          <p:nvPr>
            <p:ph type="subTitle" idx="1"/>
          </p:nvPr>
        </p:nvSpPr>
        <p:spPr>
          <a:xfrm>
            <a:off x="1698499" y="2110883"/>
            <a:ext cx="2715900" cy="599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a:latin typeface="Questrial"/>
                <a:ea typeface="Questrial"/>
                <a:cs typeface="Questrial"/>
                <a:sym typeface="Questrial"/>
              </a:defRPr>
            </a:lvl1pPr>
            <a:lvl2pPr lvl="1" rtl="0">
              <a:lnSpc>
                <a:spcPct val="100000"/>
              </a:lnSpc>
              <a:spcBef>
                <a:spcPts val="1600"/>
              </a:spcBef>
              <a:spcAft>
                <a:spcPts val="0"/>
              </a:spcAft>
              <a:buNone/>
              <a:defRPr>
                <a:latin typeface="Questrial"/>
                <a:ea typeface="Questrial"/>
                <a:cs typeface="Questrial"/>
                <a:sym typeface="Questrial"/>
              </a:defRPr>
            </a:lvl2pPr>
            <a:lvl3pPr lvl="2" rtl="0">
              <a:lnSpc>
                <a:spcPct val="100000"/>
              </a:lnSpc>
              <a:spcBef>
                <a:spcPts val="1600"/>
              </a:spcBef>
              <a:spcAft>
                <a:spcPts val="0"/>
              </a:spcAft>
              <a:buNone/>
              <a:defRPr>
                <a:latin typeface="Questrial"/>
                <a:ea typeface="Questrial"/>
                <a:cs typeface="Questrial"/>
                <a:sym typeface="Questrial"/>
              </a:defRPr>
            </a:lvl3pPr>
            <a:lvl4pPr lvl="3" rtl="0">
              <a:lnSpc>
                <a:spcPct val="100000"/>
              </a:lnSpc>
              <a:spcBef>
                <a:spcPts val="1600"/>
              </a:spcBef>
              <a:spcAft>
                <a:spcPts val="0"/>
              </a:spcAft>
              <a:buNone/>
              <a:defRPr>
                <a:latin typeface="Questrial"/>
                <a:ea typeface="Questrial"/>
                <a:cs typeface="Questrial"/>
                <a:sym typeface="Questrial"/>
              </a:defRPr>
            </a:lvl4pPr>
            <a:lvl5pPr lvl="4" rtl="0">
              <a:lnSpc>
                <a:spcPct val="100000"/>
              </a:lnSpc>
              <a:spcBef>
                <a:spcPts val="1600"/>
              </a:spcBef>
              <a:spcAft>
                <a:spcPts val="0"/>
              </a:spcAft>
              <a:buNone/>
              <a:defRPr>
                <a:latin typeface="Questrial"/>
                <a:ea typeface="Questrial"/>
                <a:cs typeface="Questrial"/>
                <a:sym typeface="Questrial"/>
              </a:defRPr>
            </a:lvl5pPr>
            <a:lvl6pPr lvl="5" rtl="0">
              <a:lnSpc>
                <a:spcPct val="100000"/>
              </a:lnSpc>
              <a:spcBef>
                <a:spcPts val="1600"/>
              </a:spcBef>
              <a:spcAft>
                <a:spcPts val="0"/>
              </a:spcAft>
              <a:buNone/>
              <a:defRPr>
                <a:latin typeface="Questrial"/>
                <a:ea typeface="Questrial"/>
                <a:cs typeface="Questrial"/>
                <a:sym typeface="Questrial"/>
              </a:defRPr>
            </a:lvl6pPr>
            <a:lvl7pPr lvl="6" rtl="0">
              <a:lnSpc>
                <a:spcPct val="100000"/>
              </a:lnSpc>
              <a:spcBef>
                <a:spcPts val="1600"/>
              </a:spcBef>
              <a:spcAft>
                <a:spcPts val="0"/>
              </a:spcAft>
              <a:buNone/>
              <a:defRPr>
                <a:latin typeface="Questrial"/>
                <a:ea typeface="Questrial"/>
                <a:cs typeface="Questrial"/>
                <a:sym typeface="Questrial"/>
              </a:defRPr>
            </a:lvl7pPr>
            <a:lvl8pPr lvl="7" rtl="0">
              <a:lnSpc>
                <a:spcPct val="100000"/>
              </a:lnSpc>
              <a:spcBef>
                <a:spcPts val="1600"/>
              </a:spcBef>
              <a:spcAft>
                <a:spcPts val="0"/>
              </a:spcAft>
              <a:buNone/>
              <a:defRPr>
                <a:latin typeface="Questrial"/>
                <a:ea typeface="Questrial"/>
                <a:cs typeface="Questrial"/>
                <a:sym typeface="Questrial"/>
              </a:defRPr>
            </a:lvl8pPr>
            <a:lvl9pPr lvl="8" rtl="0">
              <a:lnSpc>
                <a:spcPct val="100000"/>
              </a:lnSpc>
              <a:spcBef>
                <a:spcPts val="1600"/>
              </a:spcBef>
              <a:spcAft>
                <a:spcPts val="1600"/>
              </a:spcAft>
              <a:buNone/>
              <a:defRPr>
                <a:latin typeface="Questrial"/>
                <a:ea typeface="Questrial"/>
                <a:cs typeface="Questrial"/>
                <a:sym typeface="Questrial"/>
              </a:defRPr>
            </a:lvl9pPr>
          </a:lstStyle>
          <a:p>
            <a:endParaRPr/>
          </a:p>
        </p:txBody>
      </p:sp>
      <p:sp>
        <p:nvSpPr>
          <p:cNvPr id="70" name="Google Shape;70;p14"/>
          <p:cNvSpPr txBox="1">
            <a:spLocks noGrp="1"/>
          </p:cNvSpPr>
          <p:nvPr>
            <p:ph type="subTitle" idx="2"/>
          </p:nvPr>
        </p:nvSpPr>
        <p:spPr>
          <a:xfrm>
            <a:off x="1698499" y="1710950"/>
            <a:ext cx="2715900" cy="399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800" b="1">
                <a:latin typeface="Josefin Sans"/>
                <a:ea typeface="Josefin Sans"/>
                <a:cs typeface="Josefin Sans"/>
                <a:sym typeface="Josefin Sans"/>
              </a:defRPr>
            </a:lvl1pPr>
            <a:lvl2pPr lvl="1" rtl="0">
              <a:lnSpc>
                <a:spcPct val="100000"/>
              </a:lnSpc>
              <a:spcBef>
                <a:spcPts val="1600"/>
              </a:spcBef>
              <a:spcAft>
                <a:spcPts val="0"/>
              </a:spcAft>
              <a:buNone/>
              <a:defRPr sz="1800" b="1">
                <a:latin typeface="Josefin Sans"/>
                <a:ea typeface="Josefin Sans"/>
                <a:cs typeface="Josefin Sans"/>
                <a:sym typeface="Josefin Sans"/>
              </a:defRPr>
            </a:lvl2pPr>
            <a:lvl3pPr lvl="2" rtl="0">
              <a:lnSpc>
                <a:spcPct val="100000"/>
              </a:lnSpc>
              <a:spcBef>
                <a:spcPts val="1600"/>
              </a:spcBef>
              <a:spcAft>
                <a:spcPts val="0"/>
              </a:spcAft>
              <a:buNone/>
              <a:defRPr sz="1800" b="1">
                <a:latin typeface="Josefin Sans"/>
                <a:ea typeface="Josefin Sans"/>
                <a:cs typeface="Josefin Sans"/>
                <a:sym typeface="Josefin Sans"/>
              </a:defRPr>
            </a:lvl3pPr>
            <a:lvl4pPr lvl="3" rtl="0">
              <a:lnSpc>
                <a:spcPct val="100000"/>
              </a:lnSpc>
              <a:spcBef>
                <a:spcPts val="1600"/>
              </a:spcBef>
              <a:spcAft>
                <a:spcPts val="0"/>
              </a:spcAft>
              <a:buNone/>
              <a:defRPr sz="1800" b="1">
                <a:latin typeface="Josefin Sans"/>
                <a:ea typeface="Josefin Sans"/>
                <a:cs typeface="Josefin Sans"/>
                <a:sym typeface="Josefin Sans"/>
              </a:defRPr>
            </a:lvl4pPr>
            <a:lvl5pPr lvl="4" rtl="0">
              <a:lnSpc>
                <a:spcPct val="100000"/>
              </a:lnSpc>
              <a:spcBef>
                <a:spcPts val="1600"/>
              </a:spcBef>
              <a:spcAft>
                <a:spcPts val="0"/>
              </a:spcAft>
              <a:buNone/>
              <a:defRPr sz="1800" b="1">
                <a:latin typeface="Josefin Sans"/>
                <a:ea typeface="Josefin Sans"/>
                <a:cs typeface="Josefin Sans"/>
                <a:sym typeface="Josefin Sans"/>
              </a:defRPr>
            </a:lvl5pPr>
            <a:lvl6pPr lvl="5" rtl="0">
              <a:lnSpc>
                <a:spcPct val="100000"/>
              </a:lnSpc>
              <a:spcBef>
                <a:spcPts val="1600"/>
              </a:spcBef>
              <a:spcAft>
                <a:spcPts val="0"/>
              </a:spcAft>
              <a:buNone/>
              <a:defRPr sz="1800" b="1">
                <a:latin typeface="Josefin Sans"/>
                <a:ea typeface="Josefin Sans"/>
                <a:cs typeface="Josefin Sans"/>
                <a:sym typeface="Josefin Sans"/>
              </a:defRPr>
            </a:lvl6pPr>
            <a:lvl7pPr lvl="6" rtl="0">
              <a:lnSpc>
                <a:spcPct val="100000"/>
              </a:lnSpc>
              <a:spcBef>
                <a:spcPts val="1600"/>
              </a:spcBef>
              <a:spcAft>
                <a:spcPts val="0"/>
              </a:spcAft>
              <a:buNone/>
              <a:defRPr sz="1800" b="1">
                <a:latin typeface="Josefin Sans"/>
                <a:ea typeface="Josefin Sans"/>
                <a:cs typeface="Josefin Sans"/>
                <a:sym typeface="Josefin Sans"/>
              </a:defRPr>
            </a:lvl7pPr>
            <a:lvl8pPr lvl="7" rtl="0">
              <a:lnSpc>
                <a:spcPct val="100000"/>
              </a:lnSpc>
              <a:spcBef>
                <a:spcPts val="1600"/>
              </a:spcBef>
              <a:spcAft>
                <a:spcPts val="0"/>
              </a:spcAft>
              <a:buNone/>
              <a:defRPr sz="1800" b="1">
                <a:latin typeface="Josefin Sans"/>
                <a:ea typeface="Josefin Sans"/>
                <a:cs typeface="Josefin Sans"/>
                <a:sym typeface="Josefin Sans"/>
              </a:defRPr>
            </a:lvl8pPr>
            <a:lvl9pPr lvl="8" rtl="0">
              <a:lnSpc>
                <a:spcPct val="100000"/>
              </a:lnSpc>
              <a:spcBef>
                <a:spcPts val="1600"/>
              </a:spcBef>
              <a:spcAft>
                <a:spcPts val="1600"/>
              </a:spcAft>
              <a:buNone/>
              <a:defRPr sz="1800" b="1">
                <a:latin typeface="Josefin Sans"/>
                <a:ea typeface="Josefin Sans"/>
                <a:cs typeface="Josefin Sans"/>
                <a:sym typeface="Josefin Sans"/>
              </a:defRPr>
            </a:lvl9pPr>
          </a:lstStyle>
          <a:p>
            <a:endParaRPr/>
          </a:p>
        </p:txBody>
      </p:sp>
      <p:sp>
        <p:nvSpPr>
          <p:cNvPr id="71" name="Google Shape;71;p14"/>
          <p:cNvSpPr txBox="1">
            <a:spLocks noGrp="1"/>
          </p:cNvSpPr>
          <p:nvPr>
            <p:ph type="title" idx="3" hasCustomPrompt="1"/>
          </p:nvPr>
        </p:nvSpPr>
        <p:spPr>
          <a:xfrm>
            <a:off x="710263" y="3290550"/>
            <a:ext cx="906000" cy="763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200"/>
              <a:buNone/>
              <a:defRPr sz="42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72" name="Google Shape;72;p14"/>
          <p:cNvSpPr txBox="1">
            <a:spLocks noGrp="1"/>
          </p:cNvSpPr>
          <p:nvPr>
            <p:ph type="subTitle" idx="4"/>
          </p:nvPr>
        </p:nvSpPr>
        <p:spPr>
          <a:xfrm>
            <a:off x="1698499" y="3560941"/>
            <a:ext cx="2715900" cy="599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a:lvl1pPr>
            <a:lvl2pPr lvl="1" rtl="0">
              <a:lnSpc>
                <a:spcPct val="100000"/>
              </a:lnSpc>
              <a:spcBef>
                <a:spcPts val="1600"/>
              </a:spcBef>
              <a:spcAft>
                <a:spcPts val="0"/>
              </a:spcAft>
              <a:buNone/>
              <a:defRPr/>
            </a:lvl2pPr>
            <a:lvl3pPr lvl="2" rtl="0">
              <a:lnSpc>
                <a:spcPct val="100000"/>
              </a:lnSpc>
              <a:spcBef>
                <a:spcPts val="1600"/>
              </a:spcBef>
              <a:spcAft>
                <a:spcPts val="0"/>
              </a:spcAft>
              <a:buNone/>
              <a:defRPr/>
            </a:lvl3pPr>
            <a:lvl4pPr lvl="3" rtl="0">
              <a:lnSpc>
                <a:spcPct val="100000"/>
              </a:lnSpc>
              <a:spcBef>
                <a:spcPts val="1600"/>
              </a:spcBef>
              <a:spcAft>
                <a:spcPts val="0"/>
              </a:spcAft>
              <a:buNone/>
              <a:defRPr/>
            </a:lvl4pPr>
            <a:lvl5pPr lvl="4" rtl="0">
              <a:lnSpc>
                <a:spcPct val="100000"/>
              </a:lnSpc>
              <a:spcBef>
                <a:spcPts val="1600"/>
              </a:spcBef>
              <a:spcAft>
                <a:spcPts val="0"/>
              </a:spcAft>
              <a:buNone/>
              <a:defRPr/>
            </a:lvl5pPr>
            <a:lvl6pPr lvl="5" rtl="0">
              <a:lnSpc>
                <a:spcPct val="100000"/>
              </a:lnSpc>
              <a:spcBef>
                <a:spcPts val="1600"/>
              </a:spcBef>
              <a:spcAft>
                <a:spcPts val="0"/>
              </a:spcAft>
              <a:buNone/>
              <a:defRPr/>
            </a:lvl6pPr>
            <a:lvl7pPr lvl="6" rtl="0">
              <a:lnSpc>
                <a:spcPct val="100000"/>
              </a:lnSpc>
              <a:spcBef>
                <a:spcPts val="1600"/>
              </a:spcBef>
              <a:spcAft>
                <a:spcPts val="0"/>
              </a:spcAft>
              <a:buNone/>
              <a:defRPr/>
            </a:lvl7pPr>
            <a:lvl8pPr lvl="7" rtl="0">
              <a:lnSpc>
                <a:spcPct val="100000"/>
              </a:lnSpc>
              <a:spcBef>
                <a:spcPts val="1600"/>
              </a:spcBef>
              <a:spcAft>
                <a:spcPts val="0"/>
              </a:spcAft>
              <a:buNone/>
              <a:defRPr/>
            </a:lvl8pPr>
            <a:lvl9pPr lvl="8" rtl="0">
              <a:lnSpc>
                <a:spcPct val="100000"/>
              </a:lnSpc>
              <a:spcBef>
                <a:spcPts val="1600"/>
              </a:spcBef>
              <a:spcAft>
                <a:spcPts val="1600"/>
              </a:spcAft>
              <a:buNone/>
              <a:defRPr/>
            </a:lvl9pPr>
          </a:lstStyle>
          <a:p>
            <a:endParaRPr/>
          </a:p>
        </p:txBody>
      </p:sp>
      <p:sp>
        <p:nvSpPr>
          <p:cNvPr id="73" name="Google Shape;73;p14"/>
          <p:cNvSpPr txBox="1">
            <a:spLocks noGrp="1"/>
          </p:cNvSpPr>
          <p:nvPr>
            <p:ph type="subTitle" idx="5"/>
          </p:nvPr>
        </p:nvSpPr>
        <p:spPr>
          <a:xfrm>
            <a:off x="1698499" y="3162795"/>
            <a:ext cx="2715900" cy="3999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None/>
              <a:defRPr sz="1800" b="1">
                <a:latin typeface="Josefin Sans"/>
                <a:ea typeface="Josefin Sans"/>
                <a:cs typeface="Josefin Sans"/>
                <a:sym typeface="Josefin Sans"/>
              </a:defRPr>
            </a:lvl1pPr>
            <a:lvl2pPr lvl="1" rtl="0">
              <a:lnSpc>
                <a:spcPct val="115000"/>
              </a:lnSpc>
              <a:spcBef>
                <a:spcPts val="1600"/>
              </a:spcBef>
              <a:spcAft>
                <a:spcPts val="0"/>
              </a:spcAft>
              <a:buNone/>
              <a:defRPr sz="1800" b="1">
                <a:latin typeface="Josefin Sans"/>
                <a:ea typeface="Josefin Sans"/>
                <a:cs typeface="Josefin Sans"/>
                <a:sym typeface="Josefin Sans"/>
              </a:defRPr>
            </a:lvl2pPr>
            <a:lvl3pPr lvl="2" rtl="0">
              <a:lnSpc>
                <a:spcPct val="115000"/>
              </a:lnSpc>
              <a:spcBef>
                <a:spcPts val="1600"/>
              </a:spcBef>
              <a:spcAft>
                <a:spcPts val="0"/>
              </a:spcAft>
              <a:buNone/>
              <a:defRPr sz="1800" b="1">
                <a:latin typeface="Josefin Sans"/>
                <a:ea typeface="Josefin Sans"/>
                <a:cs typeface="Josefin Sans"/>
                <a:sym typeface="Josefin Sans"/>
              </a:defRPr>
            </a:lvl3pPr>
            <a:lvl4pPr lvl="3" rtl="0">
              <a:lnSpc>
                <a:spcPct val="115000"/>
              </a:lnSpc>
              <a:spcBef>
                <a:spcPts val="1600"/>
              </a:spcBef>
              <a:spcAft>
                <a:spcPts val="0"/>
              </a:spcAft>
              <a:buNone/>
              <a:defRPr sz="1800" b="1">
                <a:latin typeface="Josefin Sans"/>
                <a:ea typeface="Josefin Sans"/>
                <a:cs typeface="Josefin Sans"/>
                <a:sym typeface="Josefin Sans"/>
              </a:defRPr>
            </a:lvl4pPr>
            <a:lvl5pPr lvl="4" rtl="0">
              <a:lnSpc>
                <a:spcPct val="115000"/>
              </a:lnSpc>
              <a:spcBef>
                <a:spcPts val="1600"/>
              </a:spcBef>
              <a:spcAft>
                <a:spcPts val="0"/>
              </a:spcAft>
              <a:buNone/>
              <a:defRPr sz="1800" b="1">
                <a:latin typeface="Josefin Sans"/>
                <a:ea typeface="Josefin Sans"/>
                <a:cs typeface="Josefin Sans"/>
                <a:sym typeface="Josefin Sans"/>
              </a:defRPr>
            </a:lvl5pPr>
            <a:lvl6pPr lvl="5" rtl="0">
              <a:lnSpc>
                <a:spcPct val="115000"/>
              </a:lnSpc>
              <a:spcBef>
                <a:spcPts val="1600"/>
              </a:spcBef>
              <a:spcAft>
                <a:spcPts val="0"/>
              </a:spcAft>
              <a:buNone/>
              <a:defRPr sz="1800" b="1">
                <a:latin typeface="Josefin Sans"/>
                <a:ea typeface="Josefin Sans"/>
                <a:cs typeface="Josefin Sans"/>
                <a:sym typeface="Josefin Sans"/>
              </a:defRPr>
            </a:lvl6pPr>
            <a:lvl7pPr lvl="6" rtl="0">
              <a:lnSpc>
                <a:spcPct val="115000"/>
              </a:lnSpc>
              <a:spcBef>
                <a:spcPts val="1600"/>
              </a:spcBef>
              <a:spcAft>
                <a:spcPts val="0"/>
              </a:spcAft>
              <a:buNone/>
              <a:defRPr sz="1800" b="1">
                <a:latin typeface="Josefin Sans"/>
                <a:ea typeface="Josefin Sans"/>
                <a:cs typeface="Josefin Sans"/>
                <a:sym typeface="Josefin Sans"/>
              </a:defRPr>
            </a:lvl7pPr>
            <a:lvl8pPr lvl="7" rtl="0">
              <a:lnSpc>
                <a:spcPct val="115000"/>
              </a:lnSpc>
              <a:spcBef>
                <a:spcPts val="1600"/>
              </a:spcBef>
              <a:spcAft>
                <a:spcPts val="0"/>
              </a:spcAft>
              <a:buNone/>
              <a:defRPr sz="1800" b="1">
                <a:latin typeface="Josefin Sans"/>
                <a:ea typeface="Josefin Sans"/>
                <a:cs typeface="Josefin Sans"/>
                <a:sym typeface="Josefin Sans"/>
              </a:defRPr>
            </a:lvl8pPr>
            <a:lvl9pPr lvl="8" rtl="0">
              <a:lnSpc>
                <a:spcPct val="115000"/>
              </a:lnSpc>
              <a:spcBef>
                <a:spcPts val="1600"/>
              </a:spcBef>
              <a:spcAft>
                <a:spcPts val="1600"/>
              </a:spcAft>
              <a:buNone/>
              <a:defRPr sz="1800" b="1">
                <a:latin typeface="Josefin Sans"/>
                <a:ea typeface="Josefin Sans"/>
                <a:cs typeface="Josefin Sans"/>
                <a:sym typeface="Josefin Sans"/>
              </a:defRPr>
            </a:lvl9pPr>
          </a:lstStyle>
          <a:p>
            <a:endParaRPr/>
          </a:p>
        </p:txBody>
      </p:sp>
      <p:sp>
        <p:nvSpPr>
          <p:cNvPr id="74" name="Google Shape;74;p14"/>
          <p:cNvSpPr txBox="1">
            <a:spLocks noGrp="1"/>
          </p:cNvSpPr>
          <p:nvPr>
            <p:ph type="title" idx="6" hasCustomPrompt="1"/>
          </p:nvPr>
        </p:nvSpPr>
        <p:spPr>
          <a:xfrm>
            <a:off x="4529213" y="1838700"/>
            <a:ext cx="906000" cy="763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200"/>
              <a:buNone/>
              <a:defRPr sz="42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75" name="Google Shape;75;p14"/>
          <p:cNvSpPr txBox="1">
            <a:spLocks noGrp="1"/>
          </p:cNvSpPr>
          <p:nvPr>
            <p:ph type="subTitle" idx="7"/>
          </p:nvPr>
        </p:nvSpPr>
        <p:spPr>
          <a:xfrm>
            <a:off x="5708099" y="2110883"/>
            <a:ext cx="2715900" cy="599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a:lvl1pPr>
            <a:lvl2pPr lvl="1" rtl="0">
              <a:lnSpc>
                <a:spcPct val="100000"/>
              </a:lnSpc>
              <a:spcBef>
                <a:spcPts val="1600"/>
              </a:spcBef>
              <a:spcAft>
                <a:spcPts val="0"/>
              </a:spcAft>
              <a:buNone/>
              <a:defRPr/>
            </a:lvl2pPr>
            <a:lvl3pPr lvl="2" rtl="0">
              <a:lnSpc>
                <a:spcPct val="100000"/>
              </a:lnSpc>
              <a:spcBef>
                <a:spcPts val="1600"/>
              </a:spcBef>
              <a:spcAft>
                <a:spcPts val="0"/>
              </a:spcAft>
              <a:buNone/>
              <a:defRPr/>
            </a:lvl3pPr>
            <a:lvl4pPr lvl="3" rtl="0">
              <a:lnSpc>
                <a:spcPct val="100000"/>
              </a:lnSpc>
              <a:spcBef>
                <a:spcPts val="1600"/>
              </a:spcBef>
              <a:spcAft>
                <a:spcPts val="0"/>
              </a:spcAft>
              <a:buNone/>
              <a:defRPr/>
            </a:lvl4pPr>
            <a:lvl5pPr lvl="4" rtl="0">
              <a:lnSpc>
                <a:spcPct val="100000"/>
              </a:lnSpc>
              <a:spcBef>
                <a:spcPts val="1600"/>
              </a:spcBef>
              <a:spcAft>
                <a:spcPts val="0"/>
              </a:spcAft>
              <a:buNone/>
              <a:defRPr/>
            </a:lvl5pPr>
            <a:lvl6pPr lvl="5" rtl="0">
              <a:lnSpc>
                <a:spcPct val="100000"/>
              </a:lnSpc>
              <a:spcBef>
                <a:spcPts val="1600"/>
              </a:spcBef>
              <a:spcAft>
                <a:spcPts val="0"/>
              </a:spcAft>
              <a:buNone/>
              <a:defRPr/>
            </a:lvl6pPr>
            <a:lvl7pPr lvl="6" rtl="0">
              <a:lnSpc>
                <a:spcPct val="100000"/>
              </a:lnSpc>
              <a:spcBef>
                <a:spcPts val="1600"/>
              </a:spcBef>
              <a:spcAft>
                <a:spcPts val="0"/>
              </a:spcAft>
              <a:buNone/>
              <a:defRPr/>
            </a:lvl7pPr>
            <a:lvl8pPr lvl="7" rtl="0">
              <a:lnSpc>
                <a:spcPct val="100000"/>
              </a:lnSpc>
              <a:spcBef>
                <a:spcPts val="1600"/>
              </a:spcBef>
              <a:spcAft>
                <a:spcPts val="0"/>
              </a:spcAft>
              <a:buNone/>
              <a:defRPr/>
            </a:lvl8pPr>
            <a:lvl9pPr lvl="8" rtl="0">
              <a:lnSpc>
                <a:spcPct val="100000"/>
              </a:lnSpc>
              <a:spcBef>
                <a:spcPts val="1600"/>
              </a:spcBef>
              <a:spcAft>
                <a:spcPts val="1600"/>
              </a:spcAft>
              <a:buNone/>
              <a:defRPr/>
            </a:lvl9pPr>
          </a:lstStyle>
          <a:p>
            <a:endParaRPr/>
          </a:p>
        </p:txBody>
      </p:sp>
      <p:sp>
        <p:nvSpPr>
          <p:cNvPr id="76" name="Google Shape;76;p14"/>
          <p:cNvSpPr txBox="1">
            <a:spLocks noGrp="1"/>
          </p:cNvSpPr>
          <p:nvPr>
            <p:ph type="title" idx="8" hasCustomPrompt="1"/>
          </p:nvPr>
        </p:nvSpPr>
        <p:spPr>
          <a:xfrm>
            <a:off x="4529213" y="3290550"/>
            <a:ext cx="906000" cy="763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200"/>
              <a:buNone/>
              <a:defRPr sz="42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77" name="Google Shape;77;p14"/>
          <p:cNvSpPr txBox="1">
            <a:spLocks noGrp="1"/>
          </p:cNvSpPr>
          <p:nvPr>
            <p:ph type="subTitle" idx="9"/>
          </p:nvPr>
        </p:nvSpPr>
        <p:spPr>
          <a:xfrm>
            <a:off x="5708099" y="3560941"/>
            <a:ext cx="2715900" cy="599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78" name="Google Shape;78;p14"/>
          <p:cNvSpPr txBox="1">
            <a:spLocks noGrp="1"/>
          </p:cNvSpPr>
          <p:nvPr>
            <p:ph type="subTitle" idx="13"/>
          </p:nvPr>
        </p:nvSpPr>
        <p:spPr>
          <a:xfrm>
            <a:off x="5708099" y="3162795"/>
            <a:ext cx="2715900" cy="3999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None/>
              <a:defRPr sz="1800" b="1">
                <a:latin typeface="Josefin Sans"/>
                <a:ea typeface="Josefin Sans"/>
                <a:cs typeface="Josefin Sans"/>
                <a:sym typeface="Josefin Sans"/>
              </a:defRPr>
            </a:lvl1pPr>
            <a:lvl2pPr lvl="1" rtl="0">
              <a:lnSpc>
                <a:spcPct val="115000"/>
              </a:lnSpc>
              <a:spcBef>
                <a:spcPts val="1600"/>
              </a:spcBef>
              <a:spcAft>
                <a:spcPts val="0"/>
              </a:spcAft>
              <a:buNone/>
              <a:defRPr sz="1800" b="1">
                <a:latin typeface="Josefin Sans"/>
                <a:ea typeface="Josefin Sans"/>
                <a:cs typeface="Josefin Sans"/>
                <a:sym typeface="Josefin Sans"/>
              </a:defRPr>
            </a:lvl2pPr>
            <a:lvl3pPr lvl="2" rtl="0">
              <a:lnSpc>
                <a:spcPct val="115000"/>
              </a:lnSpc>
              <a:spcBef>
                <a:spcPts val="1600"/>
              </a:spcBef>
              <a:spcAft>
                <a:spcPts val="0"/>
              </a:spcAft>
              <a:buNone/>
              <a:defRPr sz="1800" b="1">
                <a:latin typeface="Josefin Sans"/>
                <a:ea typeface="Josefin Sans"/>
                <a:cs typeface="Josefin Sans"/>
                <a:sym typeface="Josefin Sans"/>
              </a:defRPr>
            </a:lvl3pPr>
            <a:lvl4pPr lvl="3" rtl="0">
              <a:lnSpc>
                <a:spcPct val="115000"/>
              </a:lnSpc>
              <a:spcBef>
                <a:spcPts val="1600"/>
              </a:spcBef>
              <a:spcAft>
                <a:spcPts val="0"/>
              </a:spcAft>
              <a:buNone/>
              <a:defRPr sz="1800" b="1">
                <a:latin typeface="Josefin Sans"/>
                <a:ea typeface="Josefin Sans"/>
                <a:cs typeface="Josefin Sans"/>
                <a:sym typeface="Josefin Sans"/>
              </a:defRPr>
            </a:lvl4pPr>
            <a:lvl5pPr lvl="4" rtl="0">
              <a:lnSpc>
                <a:spcPct val="115000"/>
              </a:lnSpc>
              <a:spcBef>
                <a:spcPts val="1600"/>
              </a:spcBef>
              <a:spcAft>
                <a:spcPts val="0"/>
              </a:spcAft>
              <a:buNone/>
              <a:defRPr sz="1800" b="1">
                <a:latin typeface="Josefin Sans"/>
                <a:ea typeface="Josefin Sans"/>
                <a:cs typeface="Josefin Sans"/>
                <a:sym typeface="Josefin Sans"/>
              </a:defRPr>
            </a:lvl5pPr>
            <a:lvl6pPr lvl="5" rtl="0">
              <a:lnSpc>
                <a:spcPct val="115000"/>
              </a:lnSpc>
              <a:spcBef>
                <a:spcPts val="1600"/>
              </a:spcBef>
              <a:spcAft>
                <a:spcPts val="0"/>
              </a:spcAft>
              <a:buNone/>
              <a:defRPr sz="1800" b="1">
                <a:latin typeface="Josefin Sans"/>
                <a:ea typeface="Josefin Sans"/>
                <a:cs typeface="Josefin Sans"/>
                <a:sym typeface="Josefin Sans"/>
              </a:defRPr>
            </a:lvl6pPr>
            <a:lvl7pPr lvl="6" rtl="0">
              <a:lnSpc>
                <a:spcPct val="115000"/>
              </a:lnSpc>
              <a:spcBef>
                <a:spcPts val="1600"/>
              </a:spcBef>
              <a:spcAft>
                <a:spcPts val="0"/>
              </a:spcAft>
              <a:buNone/>
              <a:defRPr sz="1800" b="1">
                <a:latin typeface="Josefin Sans"/>
                <a:ea typeface="Josefin Sans"/>
                <a:cs typeface="Josefin Sans"/>
                <a:sym typeface="Josefin Sans"/>
              </a:defRPr>
            </a:lvl7pPr>
            <a:lvl8pPr lvl="7" rtl="0">
              <a:lnSpc>
                <a:spcPct val="115000"/>
              </a:lnSpc>
              <a:spcBef>
                <a:spcPts val="1600"/>
              </a:spcBef>
              <a:spcAft>
                <a:spcPts val="0"/>
              </a:spcAft>
              <a:buNone/>
              <a:defRPr sz="1800" b="1">
                <a:latin typeface="Josefin Sans"/>
                <a:ea typeface="Josefin Sans"/>
                <a:cs typeface="Josefin Sans"/>
                <a:sym typeface="Josefin Sans"/>
              </a:defRPr>
            </a:lvl8pPr>
            <a:lvl9pPr lvl="8" rtl="0">
              <a:lnSpc>
                <a:spcPct val="115000"/>
              </a:lnSpc>
              <a:spcBef>
                <a:spcPts val="1600"/>
              </a:spcBef>
              <a:spcAft>
                <a:spcPts val="1600"/>
              </a:spcAft>
              <a:buNone/>
              <a:defRPr sz="1800" b="1">
                <a:latin typeface="Josefin Sans"/>
                <a:ea typeface="Josefin Sans"/>
                <a:cs typeface="Josefin Sans"/>
                <a:sym typeface="Josefin Sans"/>
              </a:defRPr>
            </a:lvl9pPr>
          </a:lstStyle>
          <a:p>
            <a:endParaRPr/>
          </a:p>
        </p:txBody>
      </p:sp>
      <p:sp>
        <p:nvSpPr>
          <p:cNvPr id="79" name="Google Shape;79;p14"/>
          <p:cNvSpPr txBox="1">
            <a:spLocks noGrp="1"/>
          </p:cNvSpPr>
          <p:nvPr>
            <p:ph type="subTitle" idx="14"/>
          </p:nvPr>
        </p:nvSpPr>
        <p:spPr>
          <a:xfrm>
            <a:off x="5708099" y="1710950"/>
            <a:ext cx="2715900" cy="3999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None/>
              <a:defRPr sz="1800" b="1">
                <a:latin typeface="Josefin Sans"/>
                <a:ea typeface="Josefin Sans"/>
                <a:cs typeface="Josefin Sans"/>
                <a:sym typeface="Josefin Sans"/>
              </a:defRPr>
            </a:lvl1pPr>
            <a:lvl2pPr lvl="1" rtl="0">
              <a:lnSpc>
                <a:spcPct val="115000"/>
              </a:lnSpc>
              <a:spcBef>
                <a:spcPts val="1600"/>
              </a:spcBef>
              <a:spcAft>
                <a:spcPts val="0"/>
              </a:spcAft>
              <a:buNone/>
              <a:defRPr sz="1800" b="1">
                <a:latin typeface="Josefin Sans"/>
                <a:ea typeface="Josefin Sans"/>
                <a:cs typeface="Josefin Sans"/>
                <a:sym typeface="Josefin Sans"/>
              </a:defRPr>
            </a:lvl2pPr>
            <a:lvl3pPr lvl="2" rtl="0">
              <a:lnSpc>
                <a:spcPct val="115000"/>
              </a:lnSpc>
              <a:spcBef>
                <a:spcPts val="1600"/>
              </a:spcBef>
              <a:spcAft>
                <a:spcPts val="0"/>
              </a:spcAft>
              <a:buNone/>
              <a:defRPr sz="1800" b="1">
                <a:latin typeface="Josefin Sans"/>
                <a:ea typeface="Josefin Sans"/>
                <a:cs typeface="Josefin Sans"/>
                <a:sym typeface="Josefin Sans"/>
              </a:defRPr>
            </a:lvl3pPr>
            <a:lvl4pPr lvl="3" rtl="0">
              <a:lnSpc>
                <a:spcPct val="115000"/>
              </a:lnSpc>
              <a:spcBef>
                <a:spcPts val="1600"/>
              </a:spcBef>
              <a:spcAft>
                <a:spcPts val="0"/>
              </a:spcAft>
              <a:buNone/>
              <a:defRPr sz="1800" b="1">
                <a:latin typeface="Josefin Sans"/>
                <a:ea typeface="Josefin Sans"/>
                <a:cs typeface="Josefin Sans"/>
                <a:sym typeface="Josefin Sans"/>
              </a:defRPr>
            </a:lvl4pPr>
            <a:lvl5pPr lvl="4" rtl="0">
              <a:lnSpc>
                <a:spcPct val="115000"/>
              </a:lnSpc>
              <a:spcBef>
                <a:spcPts val="1600"/>
              </a:spcBef>
              <a:spcAft>
                <a:spcPts val="0"/>
              </a:spcAft>
              <a:buNone/>
              <a:defRPr sz="1800" b="1">
                <a:latin typeface="Josefin Sans"/>
                <a:ea typeface="Josefin Sans"/>
                <a:cs typeface="Josefin Sans"/>
                <a:sym typeface="Josefin Sans"/>
              </a:defRPr>
            </a:lvl5pPr>
            <a:lvl6pPr lvl="5" rtl="0">
              <a:lnSpc>
                <a:spcPct val="115000"/>
              </a:lnSpc>
              <a:spcBef>
                <a:spcPts val="1600"/>
              </a:spcBef>
              <a:spcAft>
                <a:spcPts val="0"/>
              </a:spcAft>
              <a:buNone/>
              <a:defRPr sz="1800" b="1">
                <a:latin typeface="Josefin Sans"/>
                <a:ea typeface="Josefin Sans"/>
                <a:cs typeface="Josefin Sans"/>
                <a:sym typeface="Josefin Sans"/>
              </a:defRPr>
            </a:lvl6pPr>
            <a:lvl7pPr lvl="6" rtl="0">
              <a:lnSpc>
                <a:spcPct val="115000"/>
              </a:lnSpc>
              <a:spcBef>
                <a:spcPts val="1600"/>
              </a:spcBef>
              <a:spcAft>
                <a:spcPts val="0"/>
              </a:spcAft>
              <a:buNone/>
              <a:defRPr sz="1800" b="1">
                <a:latin typeface="Josefin Sans"/>
                <a:ea typeface="Josefin Sans"/>
                <a:cs typeface="Josefin Sans"/>
                <a:sym typeface="Josefin Sans"/>
              </a:defRPr>
            </a:lvl7pPr>
            <a:lvl8pPr lvl="7" rtl="0">
              <a:lnSpc>
                <a:spcPct val="115000"/>
              </a:lnSpc>
              <a:spcBef>
                <a:spcPts val="1600"/>
              </a:spcBef>
              <a:spcAft>
                <a:spcPts val="0"/>
              </a:spcAft>
              <a:buNone/>
              <a:defRPr sz="1800" b="1">
                <a:latin typeface="Josefin Sans"/>
                <a:ea typeface="Josefin Sans"/>
                <a:cs typeface="Josefin Sans"/>
                <a:sym typeface="Josefin Sans"/>
              </a:defRPr>
            </a:lvl8pPr>
            <a:lvl9pPr lvl="8" rtl="0">
              <a:lnSpc>
                <a:spcPct val="115000"/>
              </a:lnSpc>
              <a:spcBef>
                <a:spcPts val="1600"/>
              </a:spcBef>
              <a:spcAft>
                <a:spcPts val="1600"/>
              </a:spcAft>
              <a:buNone/>
              <a:defRPr sz="1800" b="1">
                <a:latin typeface="Josefin Sans"/>
                <a:ea typeface="Josefin Sans"/>
                <a:cs typeface="Josefin Sans"/>
                <a:sym typeface="Josefin Sans"/>
              </a:defRPr>
            </a:lvl9pPr>
          </a:lstStyle>
          <a:p>
            <a:endParaRPr/>
          </a:p>
        </p:txBody>
      </p:sp>
      <p:sp>
        <p:nvSpPr>
          <p:cNvPr id="80" name="Google Shape;80;p14"/>
          <p:cNvSpPr txBox="1">
            <a:spLocks noGrp="1"/>
          </p:cNvSpPr>
          <p:nvPr>
            <p:ph type="title" idx="15"/>
          </p:nvPr>
        </p:nvSpPr>
        <p:spPr>
          <a:xfrm>
            <a:off x="720000" y="540000"/>
            <a:ext cx="77040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3000"/>
              <a:buFont typeface="Josefin Sans"/>
              <a:buNone/>
              <a:defRPr sz="3000" b="1">
                <a:solidFill>
                  <a:schemeClr val="dk1"/>
                </a:solidFill>
                <a:latin typeface="Josefin Sans"/>
                <a:ea typeface="Josefin Sans"/>
                <a:cs typeface="Josefin Sans"/>
                <a:sym typeface="Josefin Sans"/>
              </a:defRPr>
            </a:lvl1pPr>
            <a:lvl2pPr lvl="1" rtl="0">
              <a:lnSpc>
                <a:spcPct val="100000"/>
              </a:lnSpc>
              <a:spcBef>
                <a:spcPts val="0"/>
              </a:spcBef>
              <a:spcAft>
                <a:spcPts val="0"/>
              </a:spcAft>
              <a:buClr>
                <a:schemeClr val="dk1"/>
              </a:buClr>
              <a:buSzPts val="2800"/>
              <a:buNone/>
              <a:defRPr sz="2800">
                <a:solidFill>
                  <a:schemeClr val="dk1"/>
                </a:solidFill>
              </a:defRPr>
            </a:lvl2pPr>
            <a:lvl3pPr lvl="2" rtl="0">
              <a:lnSpc>
                <a:spcPct val="100000"/>
              </a:lnSpc>
              <a:spcBef>
                <a:spcPts val="0"/>
              </a:spcBef>
              <a:spcAft>
                <a:spcPts val="0"/>
              </a:spcAft>
              <a:buClr>
                <a:schemeClr val="dk1"/>
              </a:buClr>
              <a:buSzPts val="2800"/>
              <a:buNone/>
              <a:defRPr sz="2800">
                <a:solidFill>
                  <a:schemeClr val="dk1"/>
                </a:solidFill>
              </a:defRPr>
            </a:lvl3pPr>
            <a:lvl4pPr lvl="3" rtl="0">
              <a:lnSpc>
                <a:spcPct val="100000"/>
              </a:lnSpc>
              <a:spcBef>
                <a:spcPts val="0"/>
              </a:spcBef>
              <a:spcAft>
                <a:spcPts val="0"/>
              </a:spcAft>
              <a:buClr>
                <a:schemeClr val="dk1"/>
              </a:buClr>
              <a:buSzPts val="2800"/>
              <a:buNone/>
              <a:defRPr sz="2800">
                <a:solidFill>
                  <a:schemeClr val="dk1"/>
                </a:solidFill>
              </a:defRPr>
            </a:lvl4pPr>
            <a:lvl5pPr lvl="4" rtl="0">
              <a:lnSpc>
                <a:spcPct val="100000"/>
              </a:lnSpc>
              <a:spcBef>
                <a:spcPts val="0"/>
              </a:spcBef>
              <a:spcAft>
                <a:spcPts val="0"/>
              </a:spcAft>
              <a:buClr>
                <a:schemeClr val="dk1"/>
              </a:buClr>
              <a:buSzPts val="2800"/>
              <a:buNone/>
              <a:defRPr sz="2800">
                <a:solidFill>
                  <a:schemeClr val="dk1"/>
                </a:solidFill>
              </a:defRPr>
            </a:lvl5pPr>
            <a:lvl6pPr lvl="5" rtl="0">
              <a:lnSpc>
                <a:spcPct val="100000"/>
              </a:lnSpc>
              <a:spcBef>
                <a:spcPts val="0"/>
              </a:spcBef>
              <a:spcAft>
                <a:spcPts val="0"/>
              </a:spcAft>
              <a:buClr>
                <a:schemeClr val="dk1"/>
              </a:buClr>
              <a:buSzPts val="2800"/>
              <a:buNone/>
              <a:defRPr sz="2800">
                <a:solidFill>
                  <a:schemeClr val="dk1"/>
                </a:solidFill>
              </a:defRPr>
            </a:lvl6pPr>
            <a:lvl7pPr lvl="6" rtl="0">
              <a:lnSpc>
                <a:spcPct val="100000"/>
              </a:lnSpc>
              <a:spcBef>
                <a:spcPts val="0"/>
              </a:spcBef>
              <a:spcAft>
                <a:spcPts val="0"/>
              </a:spcAft>
              <a:buClr>
                <a:schemeClr val="dk1"/>
              </a:buClr>
              <a:buSzPts val="2800"/>
              <a:buNone/>
              <a:defRPr sz="2800">
                <a:solidFill>
                  <a:schemeClr val="dk1"/>
                </a:solidFill>
              </a:defRPr>
            </a:lvl7pPr>
            <a:lvl8pPr lvl="7" rtl="0">
              <a:lnSpc>
                <a:spcPct val="100000"/>
              </a:lnSpc>
              <a:spcBef>
                <a:spcPts val="0"/>
              </a:spcBef>
              <a:spcAft>
                <a:spcPts val="0"/>
              </a:spcAft>
              <a:buClr>
                <a:schemeClr val="dk1"/>
              </a:buClr>
              <a:buSzPts val="2800"/>
              <a:buNone/>
              <a:defRPr sz="2800">
                <a:solidFill>
                  <a:schemeClr val="dk1"/>
                </a:solidFill>
              </a:defRPr>
            </a:lvl8pPr>
            <a:lvl9pPr lvl="8" rtl="0">
              <a:lnSpc>
                <a:spcPct val="100000"/>
              </a:lnSpc>
              <a:spcBef>
                <a:spcPts val="0"/>
              </a:spcBef>
              <a:spcAft>
                <a:spcPts val="0"/>
              </a:spcAft>
              <a:buClr>
                <a:schemeClr val="dk1"/>
              </a:buClr>
              <a:buSzPts val="2800"/>
              <a:buNone/>
              <a:defRPr sz="2800">
                <a:solidFill>
                  <a:schemeClr val="dk1"/>
                </a:solidFil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hree colums 5">
  <p:cSld name="TITLE_AND_TWO_COLUMNS_1_2">
    <p:spTree>
      <p:nvGrpSpPr>
        <p:cNvPr id="1" name="Shape 115"/>
        <p:cNvGrpSpPr/>
        <p:nvPr/>
      </p:nvGrpSpPr>
      <p:grpSpPr>
        <a:xfrm>
          <a:off x="0" y="0"/>
          <a:ext cx="0" cy="0"/>
          <a:chOff x="0" y="0"/>
          <a:chExt cx="0" cy="0"/>
        </a:xfrm>
      </p:grpSpPr>
      <p:sp>
        <p:nvSpPr>
          <p:cNvPr id="116" name="Google Shape;116;p18"/>
          <p:cNvSpPr/>
          <p:nvPr/>
        </p:nvSpPr>
        <p:spPr>
          <a:xfrm rot="-3886782">
            <a:off x="7737975" y="4068460"/>
            <a:ext cx="1922299" cy="1951301"/>
          </a:xfrm>
          <a:custGeom>
            <a:avLst/>
            <a:gdLst/>
            <a:ahLst/>
            <a:cxnLst/>
            <a:rect l="l" t="t" r="r" b="b"/>
            <a:pathLst>
              <a:path w="3079" h="2573" extrusionOk="0">
                <a:moveTo>
                  <a:pt x="1032" y="0"/>
                </a:moveTo>
                <a:cubicBezTo>
                  <a:pt x="999" y="0"/>
                  <a:pt x="963" y="1"/>
                  <a:pt x="925" y="2"/>
                </a:cubicBezTo>
                <a:cubicBezTo>
                  <a:pt x="420" y="25"/>
                  <a:pt x="1" y="554"/>
                  <a:pt x="0" y="1155"/>
                </a:cubicBezTo>
                <a:cubicBezTo>
                  <a:pt x="0" y="1168"/>
                  <a:pt x="1" y="1182"/>
                  <a:pt x="1" y="1195"/>
                </a:cubicBezTo>
                <a:cubicBezTo>
                  <a:pt x="20" y="1813"/>
                  <a:pt x="308" y="2145"/>
                  <a:pt x="308" y="2145"/>
                </a:cubicBezTo>
                <a:cubicBezTo>
                  <a:pt x="308" y="2145"/>
                  <a:pt x="633" y="2556"/>
                  <a:pt x="1187" y="2573"/>
                </a:cubicBezTo>
                <a:cubicBezTo>
                  <a:pt x="1200" y="2573"/>
                  <a:pt x="1213" y="2573"/>
                  <a:pt x="1226" y="2573"/>
                </a:cubicBezTo>
                <a:cubicBezTo>
                  <a:pt x="1764" y="2573"/>
                  <a:pt x="2247" y="2238"/>
                  <a:pt x="2646" y="1974"/>
                </a:cubicBezTo>
                <a:cubicBezTo>
                  <a:pt x="2928" y="1789"/>
                  <a:pt x="3079" y="1517"/>
                  <a:pt x="3079" y="1244"/>
                </a:cubicBezTo>
                <a:cubicBezTo>
                  <a:pt x="3079" y="1122"/>
                  <a:pt x="3048" y="999"/>
                  <a:pt x="2985" y="883"/>
                </a:cubicBezTo>
                <a:cubicBezTo>
                  <a:pt x="2781" y="512"/>
                  <a:pt x="2410" y="639"/>
                  <a:pt x="1965" y="377"/>
                </a:cubicBezTo>
                <a:cubicBezTo>
                  <a:pt x="1553" y="135"/>
                  <a:pt x="1455" y="0"/>
                  <a:pt x="1032" y="0"/>
                </a:cubicBezTo>
              </a:path>
            </a:pathLst>
          </a:custGeom>
          <a:solidFill>
            <a:schemeClr val="accent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a:solidFill>
                <a:srgbClr val="000000"/>
              </a:solidFill>
              <a:latin typeface="Calibri"/>
              <a:ea typeface="Calibri"/>
              <a:cs typeface="Calibri"/>
              <a:sym typeface="Calibri"/>
            </a:endParaRPr>
          </a:p>
        </p:txBody>
      </p:sp>
      <p:sp>
        <p:nvSpPr>
          <p:cNvPr id="117" name="Google Shape;117;p18"/>
          <p:cNvSpPr txBox="1">
            <a:spLocks noGrp="1"/>
          </p:cNvSpPr>
          <p:nvPr>
            <p:ph type="title"/>
          </p:nvPr>
        </p:nvSpPr>
        <p:spPr>
          <a:xfrm>
            <a:off x="720000" y="540000"/>
            <a:ext cx="7416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18" name="Google Shape;118;p18"/>
          <p:cNvSpPr/>
          <p:nvPr/>
        </p:nvSpPr>
        <p:spPr>
          <a:xfrm rot="-2700010">
            <a:off x="-2388587" y="4008614"/>
            <a:ext cx="3579603" cy="3696150"/>
          </a:xfrm>
          <a:custGeom>
            <a:avLst/>
            <a:gdLst/>
            <a:ahLst/>
            <a:cxnLst/>
            <a:rect l="l" t="t" r="r" b="b"/>
            <a:pathLst>
              <a:path w="3079" h="2573" extrusionOk="0">
                <a:moveTo>
                  <a:pt x="1032" y="0"/>
                </a:moveTo>
                <a:cubicBezTo>
                  <a:pt x="999" y="0"/>
                  <a:pt x="963" y="1"/>
                  <a:pt x="925" y="2"/>
                </a:cubicBezTo>
                <a:cubicBezTo>
                  <a:pt x="420" y="25"/>
                  <a:pt x="1" y="554"/>
                  <a:pt x="0" y="1155"/>
                </a:cubicBezTo>
                <a:cubicBezTo>
                  <a:pt x="0" y="1168"/>
                  <a:pt x="1" y="1182"/>
                  <a:pt x="1" y="1195"/>
                </a:cubicBezTo>
                <a:cubicBezTo>
                  <a:pt x="20" y="1813"/>
                  <a:pt x="308" y="2145"/>
                  <a:pt x="308" y="2145"/>
                </a:cubicBezTo>
                <a:cubicBezTo>
                  <a:pt x="308" y="2145"/>
                  <a:pt x="633" y="2556"/>
                  <a:pt x="1187" y="2573"/>
                </a:cubicBezTo>
                <a:cubicBezTo>
                  <a:pt x="1200" y="2573"/>
                  <a:pt x="1213" y="2573"/>
                  <a:pt x="1226" y="2573"/>
                </a:cubicBezTo>
                <a:cubicBezTo>
                  <a:pt x="1764" y="2573"/>
                  <a:pt x="2247" y="2238"/>
                  <a:pt x="2646" y="1974"/>
                </a:cubicBezTo>
                <a:cubicBezTo>
                  <a:pt x="2928" y="1789"/>
                  <a:pt x="3079" y="1517"/>
                  <a:pt x="3079" y="1244"/>
                </a:cubicBezTo>
                <a:cubicBezTo>
                  <a:pt x="3079" y="1122"/>
                  <a:pt x="3048" y="999"/>
                  <a:pt x="2985" y="883"/>
                </a:cubicBezTo>
                <a:cubicBezTo>
                  <a:pt x="2781" y="512"/>
                  <a:pt x="2410" y="639"/>
                  <a:pt x="1965" y="377"/>
                </a:cubicBezTo>
                <a:cubicBezTo>
                  <a:pt x="1553" y="135"/>
                  <a:pt x="1455" y="0"/>
                  <a:pt x="1032" y="0"/>
                </a:cubicBezTo>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 name="Google Shape;119;p18"/>
          <p:cNvSpPr/>
          <p:nvPr/>
        </p:nvSpPr>
        <p:spPr>
          <a:xfrm rot="1800028">
            <a:off x="8457111" y="34164"/>
            <a:ext cx="1484950" cy="1309675"/>
          </a:xfrm>
          <a:custGeom>
            <a:avLst/>
            <a:gdLst/>
            <a:ahLst/>
            <a:cxnLst/>
            <a:rect l="l" t="t" r="r" b="b"/>
            <a:pathLst>
              <a:path w="3079" h="2573" extrusionOk="0">
                <a:moveTo>
                  <a:pt x="1032" y="0"/>
                </a:moveTo>
                <a:cubicBezTo>
                  <a:pt x="999" y="0"/>
                  <a:pt x="963" y="1"/>
                  <a:pt x="925" y="2"/>
                </a:cubicBezTo>
                <a:cubicBezTo>
                  <a:pt x="420" y="25"/>
                  <a:pt x="1" y="554"/>
                  <a:pt x="0" y="1155"/>
                </a:cubicBezTo>
                <a:cubicBezTo>
                  <a:pt x="0" y="1168"/>
                  <a:pt x="1" y="1182"/>
                  <a:pt x="1" y="1195"/>
                </a:cubicBezTo>
                <a:cubicBezTo>
                  <a:pt x="20" y="1813"/>
                  <a:pt x="308" y="2145"/>
                  <a:pt x="308" y="2145"/>
                </a:cubicBezTo>
                <a:cubicBezTo>
                  <a:pt x="308" y="2145"/>
                  <a:pt x="633" y="2556"/>
                  <a:pt x="1187" y="2573"/>
                </a:cubicBezTo>
                <a:cubicBezTo>
                  <a:pt x="1200" y="2573"/>
                  <a:pt x="1213" y="2573"/>
                  <a:pt x="1226" y="2573"/>
                </a:cubicBezTo>
                <a:cubicBezTo>
                  <a:pt x="1764" y="2573"/>
                  <a:pt x="2247" y="2238"/>
                  <a:pt x="2646" y="1974"/>
                </a:cubicBezTo>
                <a:cubicBezTo>
                  <a:pt x="2928" y="1789"/>
                  <a:pt x="3079" y="1517"/>
                  <a:pt x="3079" y="1244"/>
                </a:cubicBezTo>
                <a:cubicBezTo>
                  <a:pt x="3079" y="1122"/>
                  <a:pt x="3048" y="999"/>
                  <a:pt x="2985" y="883"/>
                </a:cubicBezTo>
                <a:cubicBezTo>
                  <a:pt x="2781" y="512"/>
                  <a:pt x="2410" y="639"/>
                  <a:pt x="1965" y="377"/>
                </a:cubicBezTo>
                <a:cubicBezTo>
                  <a:pt x="1553" y="135"/>
                  <a:pt x="1455" y="0"/>
                  <a:pt x="1032" y="0"/>
                </a:cubicBezTo>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 name="Google Shape;120;p18"/>
          <p:cNvSpPr txBox="1">
            <a:spLocks noGrp="1"/>
          </p:cNvSpPr>
          <p:nvPr>
            <p:ph type="subTitle" idx="1"/>
          </p:nvPr>
        </p:nvSpPr>
        <p:spPr>
          <a:xfrm>
            <a:off x="995775" y="1911875"/>
            <a:ext cx="2142600" cy="399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800" b="1">
                <a:latin typeface="Josefin Sans"/>
                <a:ea typeface="Josefin Sans"/>
                <a:cs typeface="Josefin Sans"/>
                <a:sym typeface="Josefin Sans"/>
              </a:defRPr>
            </a:lvl1pPr>
            <a:lvl2pPr lvl="1" algn="ctr" rtl="0">
              <a:lnSpc>
                <a:spcPct val="100000"/>
              </a:lnSpc>
              <a:spcBef>
                <a:spcPts val="1600"/>
              </a:spcBef>
              <a:spcAft>
                <a:spcPts val="0"/>
              </a:spcAft>
              <a:buNone/>
              <a:defRPr sz="1800" b="1">
                <a:latin typeface="Josefin Sans"/>
                <a:ea typeface="Josefin Sans"/>
                <a:cs typeface="Josefin Sans"/>
                <a:sym typeface="Josefin Sans"/>
              </a:defRPr>
            </a:lvl2pPr>
            <a:lvl3pPr lvl="2" algn="ctr" rtl="0">
              <a:lnSpc>
                <a:spcPct val="100000"/>
              </a:lnSpc>
              <a:spcBef>
                <a:spcPts val="1600"/>
              </a:spcBef>
              <a:spcAft>
                <a:spcPts val="0"/>
              </a:spcAft>
              <a:buNone/>
              <a:defRPr sz="1800" b="1">
                <a:latin typeface="Josefin Sans"/>
                <a:ea typeface="Josefin Sans"/>
                <a:cs typeface="Josefin Sans"/>
                <a:sym typeface="Josefin Sans"/>
              </a:defRPr>
            </a:lvl3pPr>
            <a:lvl4pPr lvl="3" algn="ctr" rtl="0">
              <a:lnSpc>
                <a:spcPct val="100000"/>
              </a:lnSpc>
              <a:spcBef>
                <a:spcPts val="1600"/>
              </a:spcBef>
              <a:spcAft>
                <a:spcPts val="0"/>
              </a:spcAft>
              <a:buNone/>
              <a:defRPr sz="1800" b="1">
                <a:latin typeface="Josefin Sans"/>
                <a:ea typeface="Josefin Sans"/>
                <a:cs typeface="Josefin Sans"/>
                <a:sym typeface="Josefin Sans"/>
              </a:defRPr>
            </a:lvl4pPr>
            <a:lvl5pPr lvl="4" algn="ctr" rtl="0">
              <a:lnSpc>
                <a:spcPct val="100000"/>
              </a:lnSpc>
              <a:spcBef>
                <a:spcPts val="1600"/>
              </a:spcBef>
              <a:spcAft>
                <a:spcPts val="0"/>
              </a:spcAft>
              <a:buNone/>
              <a:defRPr sz="1800" b="1">
                <a:latin typeface="Josefin Sans"/>
                <a:ea typeface="Josefin Sans"/>
                <a:cs typeface="Josefin Sans"/>
                <a:sym typeface="Josefin Sans"/>
              </a:defRPr>
            </a:lvl5pPr>
            <a:lvl6pPr lvl="5" algn="ctr" rtl="0">
              <a:lnSpc>
                <a:spcPct val="100000"/>
              </a:lnSpc>
              <a:spcBef>
                <a:spcPts val="1600"/>
              </a:spcBef>
              <a:spcAft>
                <a:spcPts val="0"/>
              </a:spcAft>
              <a:buNone/>
              <a:defRPr sz="1800" b="1">
                <a:latin typeface="Josefin Sans"/>
                <a:ea typeface="Josefin Sans"/>
                <a:cs typeface="Josefin Sans"/>
                <a:sym typeface="Josefin Sans"/>
              </a:defRPr>
            </a:lvl6pPr>
            <a:lvl7pPr lvl="6" algn="ctr" rtl="0">
              <a:lnSpc>
                <a:spcPct val="100000"/>
              </a:lnSpc>
              <a:spcBef>
                <a:spcPts val="1600"/>
              </a:spcBef>
              <a:spcAft>
                <a:spcPts val="0"/>
              </a:spcAft>
              <a:buNone/>
              <a:defRPr sz="1800" b="1">
                <a:latin typeface="Josefin Sans"/>
                <a:ea typeface="Josefin Sans"/>
                <a:cs typeface="Josefin Sans"/>
                <a:sym typeface="Josefin Sans"/>
              </a:defRPr>
            </a:lvl7pPr>
            <a:lvl8pPr lvl="7" algn="ctr" rtl="0">
              <a:lnSpc>
                <a:spcPct val="100000"/>
              </a:lnSpc>
              <a:spcBef>
                <a:spcPts val="1600"/>
              </a:spcBef>
              <a:spcAft>
                <a:spcPts val="0"/>
              </a:spcAft>
              <a:buNone/>
              <a:defRPr sz="1800" b="1">
                <a:latin typeface="Josefin Sans"/>
                <a:ea typeface="Josefin Sans"/>
                <a:cs typeface="Josefin Sans"/>
                <a:sym typeface="Josefin Sans"/>
              </a:defRPr>
            </a:lvl8pPr>
            <a:lvl9pPr lvl="8" algn="ctr" rtl="0">
              <a:lnSpc>
                <a:spcPct val="100000"/>
              </a:lnSpc>
              <a:spcBef>
                <a:spcPts val="1600"/>
              </a:spcBef>
              <a:spcAft>
                <a:spcPts val="1600"/>
              </a:spcAft>
              <a:buNone/>
              <a:defRPr sz="1800" b="1">
                <a:latin typeface="Josefin Sans"/>
                <a:ea typeface="Josefin Sans"/>
                <a:cs typeface="Josefin Sans"/>
                <a:sym typeface="Josefin Sans"/>
              </a:defRPr>
            </a:lvl9pPr>
          </a:lstStyle>
          <a:p>
            <a:endParaRPr/>
          </a:p>
        </p:txBody>
      </p:sp>
      <p:sp>
        <p:nvSpPr>
          <p:cNvPr id="121" name="Google Shape;121;p18"/>
          <p:cNvSpPr txBox="1">
            <a:spLocks noGrp="1"/>
          </p:cNvSpPr>
          <p:nvPr>
            <p:ph type="subTitle" idx="2"/>
          </p:nvPr>
        </p:nvSpPr>
        <p:spPr>
          <a:xfrm>
            <a:off x="995775" y="2311175"/>
            <a:ext cx="2142600" cy="1063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algn="ctr" rtl="0">
              <a:lnSpc>
                <a:spcPct val="100000"/>
              </a:lnSpc>
              <a:spcBef>
                <a:spcPts val="1600"/>
              </a:spcBef>
              <a:spcAft>
                <a:spcPts val="0"/>
              </a:spcAft>
              <a:buNone/>
              <a:defRPr/>
            </a:lvl2pPr>
            <a:lvl3pPr lvl="2" algn="ctr" rtl="0">
              <a:lnSpc>
                <a:spcPct val="100000"/>
              </a:lnSpc>
              <a:spcBef>
                <a:spcPts val="1600"/>
              </a:spcBef>
              <a:spcAft>
                <a:spcPts val="0"/>
              </a:spcAft>
              <a:buNone/>
              <a:defRPr/>
            </a:lvl3pPr>
            <a:lvl4pPr lvl="3" algn="ctr" rtl="0">
              <a:lnSpc>
                <a:spcPct val="100000"/>
              </a:lnSpc>
              <a:spcBef>
                <a:spcPts val="1600"/>
              </a:spcBef>
              <a:spcAft>
                <a:spcPts val="0"/>
              </a:spcAft>
              <a:buNone/>
              <a:defRPr/>
            </a:lvl4pPr>
            <a:lvl5pPr lvl="4" algn="ctr" rtl="0">
              <a:lnSpc>
                <a:spcPct val="100000"/>
              </a:lnSpc>
              <a:spcBef>
                <a:spcPts val="1600"/>
              </a:spcBef>
              <a:spcAft>
                <a:spcPts val="0"/>
              </a:spcAft>
              <a:buNone/>
              <a:defRPr/>
            </a:lvl5pPr>
            <a:lvl6pPr lvl="5" algn="ctr" rtl="0">
              <a:lnSpc>
                <a:spcPct val="100000"/>
              </a:lnSpc>
              <a:spcBef>
                <a:spcPts val="1600"/>
              </a:spcBef>
              <a:spcAft>
                <a:spcPts val="0"/>
              </a:spcAft>
              <a:buNone/>
              <a:defRPr/>
            </a:lvl6pPr>
            <a:lvl7pPr lvl="6" algn="ctr" rtl="0">
              <a:lnSpc>
                <a:spcPct val="100000"/>
              </a:lnSpc>
              <a:spcBef>
                <a:spcPts val="1600"/>
              </a:spcBef>
              <a:spcAft>
                <a:spcPts val="0"/>
              </a:spcAft>
              <a:buNone/>
              <a:defRPr/>
            </a:lvl7pPr>
            <a:lvl8pPr lvl="7" algn="ctr" rtl="0">
              <a:lnSpc>
                <a:spcPct val="100000"/>
              </a:lnSpc>
              <a:spcBef>
                <a:spcPts val="1600"/>
              </a:spcBef>
              <a:spcAft>
                <a:spcPts val="0"/>
              </a:spcAft>
              <a:buNone/>
              <a:defRPr/>
            </a:lvl8pPr>
            <a:lvl9pPr lvl="8" algn="ctr" rtl="0">
              <a:lnSpc>
                <a:spcPct val="100000"/>
              </a:lnSpc>
              <a:spcBef>
                <a:spcPts val="1600"/>
              </a:spcBef>
              <a:spcAft>
                <a:spcPts val="1600"/>
              </a:spcAft>
              <a:buNone/>
              <a:defRPr/>
            </a:lvl9pPr>
          </a:lstStyle>
          <a:p>
            <a:endParaRPr/>
          </a:p>
        </p:txBody>
      </p:sp>
      <p:sp>
        <p:nvSpPr>
          <p:cNvPr id="122" name="Google Shape;122;p18"/>
          <p:cNvSpPr txBox="1">
            <a:spLocks noGrp="1"/>
          </p:cNvSpPr>
          <p:nvPr>
            <p:ph type="subTitle" idx="3"/>
          </p:nvPr>
        </p:nvSpPr>
        <p:spPr>
          <a:xfrm>
            <a:off x="3500700" y="2869800"/>
            <a:ext cx="2142600" cy="399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800" b="1">
                <a:latin typeface="Josefin Sans"/>
                <a:ea typeface="Josefin Sans"/>
                <a:cs typeface="Josefin Sans"/>
                <a:sym typeface="Josefin Sans"/>
              </a:defRPr>
            </a:lvl1pPr>
            <a:lvl2pPr lvl="1" algn="ctr" rtl="0">
              <a:lnSpc>
                <a:spcPct val="100000"/>
              </a:lnSpc>
              <a:spcBef>
                <a:spcPts val="1600"/>
              </a:spcBef>
              <a:spcAft>
                <a:spcPts val="0"/>
              </a:spcAft>
              <a:buNone/>
              <a:defRPr sz="1800" b="1">
                <a:latin typeface="Josefin Sans"/>
                <a:ea typeface="Josefin Sans"/>
                <a:cs typeface="Josefin Sans"/>
                <a:sym typeface="Josefin Sans"/>
              </a:defRPr>
            </a:lvl2pPr>
            <a:lvl3pPr lvl="2" algn="ctr" rtl="0">
              <a:lnSpc>
                <a:spcPct val="100000"/>
              </a:lnSpc>
              <a:spcBef>
                <a:spcPts val="1600"/>
              </a:spcBef>
              <a:spcAft>
                <a:spcPts val="0"/>
              </a:spcAft>
              <a:buNone/>
              <a:defRPr sz="1800" b="1">
                <a:latin typeface="Josefin Sans"/>
                <a:ea typeface="Josefin Sans"/>
                <a:cs typeface="Josefin Sans"/>
                <a:sym typeface="Josefin Sans"/>
              </a:defRPr>
            </a:lvl3pPr>
            <a:lvl4pPr lvl="3" algn="ctr" rtl="0">
              <a:lnSpc>
                <a:spcPct val="100000"/>
              </a:lnSpc>
              <a:spcBef>
                <a:spcPts val="1600"/>
              </a:spcBef>
              <a:spcAft>
                <a:spcPts val="0"/>
              </a:spcAft>
              <a:buNone/>
              <a:defRPr sz="1800" b="1">
                <a:latin typeface="Josefin Sans"/>
                <a:ea typeface="Josefin Sans"/>
                <a:cs typeface="Josefin Sans"/>
                <a:sym typeface="Josefin Sans"/>
              </a:defRPr>
            </a:lvl4pPr>
            <a:lvl5pPr lvl="4" algn="ctr" rtl="0">
              <a:lnSpc>
                <a:spcPct val="100000"/>
              </a:lnSpc>
              <a:spcBef>
                <a:spcPts val="1600"/>
              </a:spcBef>
              <a:spcAft>
                <a:spcPts val="0"/>
              </a:spcAft>
              <a:buNone/>
              <a:defRPr sz="1800" b="1">
                <a:latin typeface="Josefin Sans"/>
                <a:ea typeface="Josefin Sans"/>
                <a:cs typeface="Josefin Sans"/>
                <a:sym typeface="Josefin Sans"/>
              </a:defRPr>
            </a:lvl5pPr>
            <a:lvl6pPr lvl="5" algn="ctr" rtl="0">
              <a:lnSpc>
                <a:spcPct val="100000"/>
              </a:lnSpc>
              <a:spcBef>
                <a:spcPts val="1600"/>
              </a:spcBef>
              <a:spcAft>
                <a:spcPts val="0"/>
              </a:spcAft>
              <a:buNone/>
              <a:defRPr sz="1800" b="1">
                <a:latin typeface="Josefin Sans"/>
                <a:ea typeface="Josefin Sans"/>
                <a:cs typeface="Josefin Sans"/>
                <a:sym typeface="Josefin Sans"/>
              </a:defRPr>
            </a:lvl6pPr>
            <a:lvl7pPr lvl="6" algn="ctr" rtl="0">
              <a:lnSpc>
                <a:spcPct val="100000"/>
              </a:lnSpc>
              <a:spcBef>
                <a:spcPts val="1600"/>
              </a:spcBef>
              <a:spcAft>
                <a:spcPts val="0"/>
              </a:spcAft>
              <a:buNone/>
              <a:defRPr sz="1800" b="1">
                <a:latin typeface="Josefin Sans"/>
                <a:ea typeface="Josefin Sans"/>
                <a:cs typeface="Josefin Sans"/>
                <a:sym typeface="Josefin Sans"/>
              </a:defRPr>
            </a:lvl7pPr>
            <a:lvl8pPr lvl="7" algn="ctr" rtl="0">
              <a:lnSpc>
                <a:spcPct val="100000"/>
              </a:lnSpc>
              <a:spcBef>
                <a:spcPts val="1600"/>
              </a:spcBef>
              <a:spcAft>
                <a:spcPts val="0"/>
              </a:spcAft>
              <a:buNone/>
              <a:defRPr sz="1800" b="1">
                <a:latin typeface="Josefin Sans"/>
                <a:ea typeface="Josefin Sans"/>
                <a:cs typeface="Josefin Sans"/>
                <a:sym typeface="Josefin Sans"/>
              </a:defRPr>
            </a:lvl8pPr>
            <a:lvl9pPr lvl="8" algn="ctr" rtl="0">
              <a:lnSpc>
                <a:spcPct val="100000"/>
              </a:lnSpc>
              <a:spcBef>
                <a:spcPts val="1600"/>
              </a:spcBef>
              <a:spcAft>
                <a:spcPts val="1600"/>
              </a:spcAft>
              <a:buNone/>
              <a:defRPr sz="1800" b="1">
                <a:latin typeface="Josefin Sans"/>
                <a:ea typeface="Josefin Sans"/>
                <a:cs typeface="Josefin Sans"/>
                <a:sym typeface="Josefin Sans"/>
              </a:defRPr>
            </a:lvl9pPr>
          </a:lstStyle>
          <a:p>
            <a:endParaRPr/>
          </a:p>
        </p:txBody>
      </p:sp>
      <p:sp>
        <p:nvSpPr>
          <p:cNvPr id="123" name="Google Shape;123;p18"/>
          <p:cNvSpPr txBox="1">
            <a:spLocks noGrp="1"/>
          </p:cNvSpPr>
          <p:nvPr>
            <p:ph type="subTitle" idx="4"/>
          </p:nvPr>
        </p:nvSpPr>
        <p:spPr>
          <a:xfrm>
            <a:off x="3486750" y="3269100"/>
            <a:ext cx="2170500" cy="1063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algn="ctr" rtl="0">
              <a:lnSpc>
                <a:spcPct val="100000"/>
              </a:lnSpc>
              <a:spcBef>
                <a:spcPts val="1600"/>
              </a:spcBef>
              <a:spcAft>
                <a:spcPts val="0"/>
              </a:spcAft>
              <a:buNone/>
              <a:defRPr/>
            </a:lvl2pPr>
            <a:lvl3pPr lvl="2" algn="ctr" rtl="0">
              <a:lnSpc>
                <a:spcPct val="100000"/>
              </a:lnSpc>
              <a:spcBef>
                <a:spcPts val="1600"/>
              </a:spcBef>
              <a:spcAft>
                <a:spcPts val="0"/>
              </a:spcAft>
              <a:buNone/>
              <a:defRPr/>
            </a:lvl3pPr>
            <a:lvl4pPr lvl="3" algn="ctr" rtl="0">
              <a:lnSpc>
                <a:spcPct val="100000"/>
              </a:lnSpc>
              <a:spcBef>
                <a:spcPts val="1600"/>
              </a:spcBef>
              <a:spcAft>
                <a:spcPts val="0"/>
              </a:spcAft>
              <a:buNone/>
              <a:defRPr/>
            </a:lvl4pPr>
            <a:lvl5pPr lvl="4" algn="ctr" rtl="0">
              <a:lnSpc>
                <a:spcPct val="100000"/>
              </a:lnSpc>
              <a:spcBef>
                <a:spcPts val="1600"/>
              </a:spcBef>
              <a:spcAft>
                <a:spcPts val="0"/>
              </a:spcAft>
              <a:buNone/>
              <a:defRPr/>
            </a:lvl5pPr>
            <a:lvl6pPr lvl="5" algn="ctr" rtl="0">
              <a:lnSpc>
                <a:spcPct val="100000"/>
              </a:lnSpc>
              <a:spcBef>
                <a:spcPts val="1600"/>
              </a:spcBef>
              <a:spcAft>
                <a:spcPts val="0"/>
              </a:spcAft>
              <a:buNone/>
              <a:defRPr/>
            </a:lvl6pPr>
            <a:lvl7pPr lvl="6" algn="ctr" rtl="0">
              <a:lnSpc>
                <a:spcPct val="100000"/>
              </a:lnSpc>
              <a:spcBef>
                <a:spcPts val="1600"/>
              </a:spcBef>
              <a:spcAft>
                <a:spcPts val="0"/>
              </a:spcAft>
              <a:buNone/>
              <a:defRPr/>
            </a:lvl7pPr>
            <a:lvl8pPr lvl="7" algn="ctr" rtl="0">
              <a:lnSpc>
                <a:spcPct val="100000"/>
              </a:lnSpc>
              <a:spcBef>
                <a:spcPts val="1600"/>
              </a:spcBef>
              <a:spcAft>
                <a:spcPts val="0"/>
              </a:spcAft>
              <a:buNone/>
              <a:defRPr/>
            </a:lvl8pPr>
            <a:lvl9pPr lvl="8" algn="ctr" rtl="0">
              <a:lnSpc>
                <a:spcPct val="100000"/>
              </a:lnSpc>
              <a:spcBef>
                <a:spcPts val="1600"/>
              </a:spcBef>
              <a:spcAft>
                <a:spcPts val="1600"/>
              </a:spcAft>
              <a:buNone/>
              <a:defRPr/>
            </a:lvl9pPr>
          </a:lstStyle>
          <a:p>
            <a:endParaRPr/>
          </a:p>
        </p:txBody>
      </p:sp>
      <p:sp>
        <p:nvSpPr>
          <p:cNvPr id="124" name="Google Shape;124;p18"/>
          <p:cNvSpPr txBox="1">
            <a:spLocks noGrp="1"/>
          </p:cNvSpPr>
          <p:nvPr>
            <p:ph type="subTitle" idx="5"/>
          </p:nvPr>
        </p:nvSpPr>
        <p:spPr>
          <a:xfrm>
            <a:off x="6005619" y="1911875"/>
            <a:ext cx="2142600" cy="399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800" b="1">
                <a:latin typeface="Josefin Sans"/>
                <a:ea typeface="Josefin Sans"/>
                <a:cs typeface="Josefin Sans"/>
                <a:sym typeface="Josefin Sans"/>
              </a:defRPr>
            </a:lvl1pPr>
            <a:lvl2pPr lvl="1" algn="ctr" rtl="0">
              <a:lnSpc>
                <a:spcPct val="100000"/>
              </a:lnSpc>
              <a:spcBef>
                <a:spcPts val="1600"/>
              </a:spcBef>
              <a:spcAft>
                <a:spcPts val="0"/>
              </a:spcAft>
              <a:buNone/>
              <a:defRPr sz="1800" b="1">
                <a:latin typeface="Josefin Sans"/>
                <a:ea typeface="Josefin Sans"/>
                <a:cs typeface="Josefin Sans"/>
                <a:sym typeface="Josefin Sans"/>
              </a:defRPr>
            </a:lvl2pPr>
            <a:lvl3pPr lvl="2" algn="ctr" rtl="0">
              <a:lnSpc>
                <a:spcPct val="100000"/>
              </a:lnSpc>
              <a:spcBef>
                <a:spcPts val="1600"/>
              </a:spcBef>
              <a:spcAft>
                <a:spcPts val="0"/>
              </a:spcAft>
              <a:buNone/>
              <a:defRPr sz="1800" b="1">
                <a:latin typeface="Josefin Sans"/>
                <a:ea typeface="Josefin Sans"/>
                <a:cs typeface="Josefin Sans"/>
                <a:sym typeface="Josefin Sans"/>
              </a:defRPr>
            </a:lvl3pPr>
            <a:lvl4pPr lvl="3" algn="ctr" rtl="0">
              <a:lnSpc>
                <a:spcPct val="100000"/>
              </a:lnSpc>
              <a:spcBef>
                <a:spcPts val="1600"/>
              </a:spcBef>
              <a:spcAft>
                <a:spcPts val="0"/>
              </a:spcAft>
              <a:buNone/>
              <a:defRPr sz="1800" b="1">
                <a:latin typeface="Josefin Sans"/>
                <a:ea typeface="Josefin Sans"/>
                <a:cs typeface="Josefin Sans"/>
                <a:sym typeface="Josefin Sans"/>
              </a:defRPr>
            </a:lvl4pPr>
            <a:lvl5pPr lvl="4" algn="ctr" rtl="0">
              <a:lnSpc>
                <a:spcPct val="100000"/>
              </a:lnSpc>
              <a:spcBef>
                <a:spcPts val="1600"/>
              </a:spcBef>
              <a:spcAft>
                <a:spcPts val="0"/>
              </a:spcAft>
              <a:buNone/>
              <a:defRPr sz="1800" b="1">
                <a:latin typeface="Josefin Sans"/>
                <a:ea typeface="Josefin Sans"/>
                <a:cs typeface="Josefin Sans"/>
                <a:sym typeface="Josefin Sans"/>
              </a:defRPr>
            </a:lvl5pPr>
            <a:lvl6pPr lvl="5" algn="ctr" rtl="0">
              <a:lnSpc>
                <a:spcPct val="100000"/>
              </a:lnSpc>
              <a:spcBef>
                <a:spcPts val="1600"/>
              </a:spcBef>
              <a:spcAft>
                <a:spcPts val="0"/>
              </a:spcAft>
              <a:buNone/>
              <a:defRPr sz="1800" b="1">
                <a:latin typeface="Josefin Sans"/>
                <a:ea typeface="Josefin Sans"/>
                <a:cs typeface="Josefin Sans"/>
                <a:sym typeface="Josefin Sans"/>
              </a:defRPr>
            </a:lvl6pPr>
            <a:lvl7pPr lvl="6" algn="ctr" rtl="0">
              <a:lnSpc>
                <a:spcPct val="100000"/>
              </a:lnSpc>
              <a:spcBef>
                <a:spcPts val="1600"/>
              </a:spcBef>
              <a:spcAft>
                <a:spcPts val="0"/>
              </a:spcAft>
              <a:buNone/>
              <a:defRPr sz="1800" b="1">
                <a:latin typeface="Josefin Sans"/>
                <a:ea typeface="Josefin Sans"/>
                <a:cs typeface="Josefin Sans"/>
                <a:sym typeface="Josefin Sans"/>
              </a:defRPr>
            </a:lvl7pPr>
            <a:lvl8pPr lvl="7" algn="ctr" rtl="0">
              <a:lnSpc>
                <a:spcPct val="100000"/>
              </a:lnSpc>
              <a:spcBef>
                <a:spcPts val="1600"/>
              </a:spcBef>
              <a:spcAft>
                <a:spcPts val="0"/>
              </a:spcAft>
              <a:buNone/>
              <a:defRPr sz="1800" b="1">
                <a:latin typeface="Josefin Sans"/>
                <a:ea typeface="Josefin Sans"/>
                <a:cs typeface="Josefin Sans"/>
                <a:sym typeface="Josefin Sans"/>
              </a:defRPr>
            </a:lvl8pPr>
            <a:lvl9pPr lvl="8" algn="ctr" rtl="0">
              <a:lnSpc>
                <a:spcPct val="100000"/>
              </a:lnSpc>
              <a:spcBef>
                <a:spcPts val="1600"/>
              </a:spcBef>
              <a:spcAft>
                <a:spcPts val="1600"/>
              </a:spcAft>
              <a:buNone/>
              <a:defRPr sz="1800" b="1">
                <a:latin typeface="Josefin Sans"/>
                <a:ea typeface="Josefin Sans"/>
                <a:cs typeface="Josefin Sans"/>
                <a:sym typeface="Josefin Sans"/>
              </a:defRPr>
            </a:lvl9pPr>
          </a:lstStyle>
          <a:p>
            <a:endParaRPr/>
          </a:p>
        </p:txBody>
      </p:sp>
      <p:sp>
        <p:nvSpPr>
          <p:cNvPr id="125" name="Google Shape;125;p18"/>
          <p:cNvSpPr txBox="1">
            <a:spLocks noGrp="1"/>
          </p:cNvSpPr>
          <p:nvPr>
            <p:ph type="subTitle" idx="6"/>
          </p:nvPr>
        </p:nvSpPr>
        <p:spPr>
          <a:xfrm>
            <a:off x="6005625" y="2311275"/>
            <a:ext cx="2142600" cy="1063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algn="ctr" rtl="0">
              <a:lnSpc>
                <a:spcPct val="100000"/>
              </a:lnSpc>
              <a:spcBef>
                <a:spcPts val="1600"/>
              </a:spcBef>
              <a:spcAft>
                <a:spcPts val="0"/>
              </a:spcAft>
              <a:buNone/>
              <a:defRPr/>
            </a:lvl2pPr>
            <a:lvl3pPr lvl="2" algn="ctr" rtl="0">
              <a:lnSpc>
                <a:spcPct val="100000"/>
              </a:lnSpc>
              <a:spcBef>
                <a:spcPts val="1600"/>
              </a:spcBef>
              <a:spcAft>
                <a:spcPts val="0"/>
              </a:spcAft>
              <a:buNone/>
              <a:defRPr/>
            </a:lvl3pPr>
            <a:lvl4pPr lvl="3" algn="ctr" rtl="0">
              <a:lnSpc>
                <a:spcPct val="100000"/>
              </a:lnSpc>
              <a:spcBef>
                <a:spcPts val="1600"/>
              </a:spcBef>
              <a:spcAft>
                <a:spcPts val="0"/>
              </a:spcAft>
              <a:buNone/>
              <a:defRPr/>
            </a:lvl4pPr>
            <a:lvl5pPr lvl="4" algn="ctr" rtl="0">
              <a:lnSpc>
                <a:spcPct val="100000"/>
              </a:lnSpc>
              <a:spcBef>
                <a:spcPts val="1600"/>
              </a:spcBef>
              <a:spcAft>
                <a:spcPts val="0"/>
              </a:spcAft>
              <a:buNone/>
              <a:defRPr/>
            </a:lvl5pPr>
            <a:lvl6pPr lvl="5" algn="ctr" rtl="0">
              <a:lnSpc>
                <a:spcPct val="100000"/>
              </a:lnSpc>
              <a:spcBef>
                <a:spcPts val="1600"/>
              </a:spcBef>
              <a:spcAft>
                <a:spcPts val="0"/>
              </a:spcAft>
              <a:buNone/>
              <a:defRPr/>
            </a:lvl6pPr>
            <a:lvl7pPr lvl="6" algn="ctr" rtl="0">
              <a:lnSpc>
                <a:spcPct val="100000"/>
              </a:lnSpc>
              <a:spcBef>
                <a:spcPts val="1600"/>
              </a:spcBef>
              <a:spcAft>
                <a:spcPts val="0"/>
              </a:spcAft>
              <a:buNone/>
              <a:defRPr/>
            </a:lvl7pPr>
            <a:lvl8pPr lvl="7" algn="ctr" rtl="0">
              <a:lnSpc>
                <a:spcPct val="100000"/>
              </a:lnSpc>
              <a:spcBef>
                <a:spcPts val="1600"/>
              </a:spcBef>
              <a:spcAft>
                <a:spcPts val="0"/>
              </a:spcAft>
              <a:buNone/>
              <a:defRPr/>
            </a:lvl8pPr>
            <a:lvl9pPr lvl="8" algn="ctr" rtl="0">
              <a:lnSpc>
                <a:spcPct val="100000"/>
              </a:lnSpc>
              <a:spcBef>
                <a:spcPts val="1600"/>
              </a:spcBef>
              <a:spcAft>
                <a:spcPts val="1600"/>
              </a:spcAft>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540000"/>
            <a:ext cx="7704000" cy="5727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3000"/>
              <a:buFont typeface="Josefin Sans"/>
              <a:buNone/>
              <a:defRPr sz="3000" b="1">
                <a:solidFill>
                  <a:schemeClr val="dk1"/>
                </a:solidFill>
                <a:latin typeface="Josefin Sans"/>
                <a:ea typeface="Josefin Sans"/>
                <a:cs typeface="Josefin Sans"/>
                <a:sym typeface="Josefin Sans"/>
              </a:defRPr>
            </a:lvl1pPr>
            <a:lvl2pPr lvl="1" rtl="0">
              <a:lnSpc>
                <a:spcPct val="100000"/>
              </a:lnSpc>
              <a:spcBef>
                <a:spcPts val="0"/>
              </a:spcBef>
              <a:spcAft>
                <a:spcPts val="0"/>
              </a:spcAft>
              <a:buClr>
                <a:schemeClr val="dk1"/>
              </a:buClr>
              <a:buSzPts val="2800"/>
              <a:buNone/>
              <a:defRPr sz="2800">
                <a:solidFill>
                  <a:schemeClr val="dk1"/>
                </a:solidFill>
              </a:defRPr>
            </a:lvl2pPr>
            <a:lvl3pPr lvl="2" rtl="0">
              <a:lnSpc>
                <a:spcPct val="100000"/>
              </a:lnSpc>
              <a:spcBef>
                <a:spcPts val="0"/>
              </a:spcBef>
              <a:spcAft>
                <a:spcPts val="0"/>
              </a:spcAft>
              <a:buClr>
                <a:schemeClr val="dk1"/>
              </a:buClr>
              <a:buSzPts val="2800"/>
              <a:buNone/>
              <a:defRPr sz="2800">
                <a:solidFill>
                  <a:schemeClr val="dk1"/>
                </a:solidFill>
              </a:defRPr>
            </a:lvl3pPr>
            <a:lvl4pPr lvl="3" rtl="0">
              <a:lnSpc>
                <a:spcPct val="100000"/>
              </a:lnSpc>
              <a:spcBef>
                <a:spcPts val="0"/>
              </a:spcBef>
              <a:spcAft>
                <a:spcPts val="0"/>
              </a:spcAft>
              <a:buClr>
                <a:schemeClr val="dk1"/>
              </a:buClr>
              <a:buSzPts val="2800"/>
              <a:buNone/>
              <a:defRPr sz="2800">
                <a:solidFill>
                  <a:schemeClr val="dk1"/>
                </a:solidFill>
              </a:defRPr>
            </a:lvl4pPr>
            <a:lvl5pPr lvl="4" rtl="0">
              <a:lnSpc>
                <a:spcPct val="100000"/>
              </a:lnSpc>
              <a:spcBef>
                <a:spcPts val="0"/>
              </a:spcBef>
              <a:spcAft>
                <a:spcPts val="0"/>
              </a:spcAft>
              <a:buClr>
                <a:schemeClr val="dk1"/>
              </a:buClr>
              <a:buSzPts val="2800"/>
              <a:buNone/>
              <a:defRPr sz="2800">
                <a:solidFill>
                  <a:schemeClr val="dk1"/>
                </a:solidFill>
              </a:defRPr>
            </a:lvl5pPr>
            <a:lvl6pPr lvl="5" rtl="0">
              <a:lnSpc>
                <a:spcPct val="100000"/>
              </a:lnSpc>
              <a:spcBef>
                <a:spcPts val="0"/>
              </a:spcBef>
              <a:spcAft>
                <a:spcPts val="0"/>
              </a:spcAft>
              <a:buClr>
                <a:schemeClr val="dk1"/>
              </a:buClr>
              <a:buSzPts val="2800"/>
              <a:buNone/>
              <a:defRPr sz="2800">
                <a:solidFill>
                  <a:schemeClr val="dk1"/>
                </a:solidFill>
              </a:defRPr>
            </a:lvl6pPr>
            <a:lvl7pPr lvl="6" rtl="0">
              <a:lnSpc>
                <a:spcPct val="100000"/>
              </a:lnSpc>
              <a:spcBef>
                <a:spcPts val="0"/>
              </a:spcBef>
              <a:spcAft>
                <a:spcPts val="0"/>
              </a:spcAft>
              <a:buClr>
                <a:schemeClr val="dk1"/>
              </a:buClr>
              <a:buSzPts val="2800"/>
              <a:buNone/>
              <a:defRPr sz="2800">
                <a:solidFill>
                  <a:schemeClr val="dk1"/>
                </a:solidFill>
              </a:defRPr>
            </a:lvl7pPr>
            <a:lvl8pPr lvl="7" rtl="0">
              <a:lnSpc>
                <a:spcPct val="100000"/>
              </a:lnSpc>
              <a:spcBef>
                <a:spcPts val="0"/>
              </a:spcBef>
              <a:spcAft>
                <a:spcPts val="0"/>
              </a:spcAft>
              <a:buClr>
                <a:schemeClr val="dk1"/>
              </a:buClr>
              <a:buSzPts val="2800"/>
              <a:buNone/>
              <a:defRPr sz="2800">
                <a:solidFill>
                  <a:schemeClr val="dk1"/>
                </a:solidFill>
              </a:defRPr>
            </a:lvl8pPr>
            <a:lvl9pPr lvl="8" rtl="0">
              <a:lnSpc>
                <a:spcPct val="100000"/>
              </a:lnSpc>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720000" y="1152475"/>
            <a:ext cx="7704000" cy="1619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2"/>
              </a:buClr>
              <a:buSzPts val="1400"/>
              <a:buFont typeface="Questrial"/>
              <a:buChar char="●"/>
              <a:defRPr>
                <a:solidFill>
                  <a:schemeClr val="dk2"/>
                </a:solidFill>
                <a:latin typeface="Questrial"/>
                <a:ea typeface="Questrial"/>
                <a:cs typeface="Questrial"/>
                <a:sym typeface="Questrial"/>
              </a:defRPr>
            </a:lvl1pPr>
            <a:lvl2pPr marL="914400" lvl="1" indent="-317500">
              <a:lnSpc>
                <a:spcPct val="100000"/>
              </a:lnSpc>
              <a:spcBef>
                <a:spcPts val="1600"/>
              </a:spcBef>
              <a:spcAft>
                <a:spcPts val="0"/>
              </a:spcAft>
              <a:buClr>
                <a:schemeClr val="dk2"/>
              </a:buClr>
              <a:buSzPts val="1400"/>
              <a:buFont typeface="Questrial"/>
              <a:buChar char="○"/>
              <a:defRPr>
                <a:solidFill>
                  <a:schemeClr val="dk2"/>
                </a:solidFill>
                <a:latin typeface="Questrial"/>
                <a:ea typeface="Questrial"/>
                <a:cs typeface="Questrial"/>
                <a:sym typeface="Questrial"/>
              </a:defRPr>
            </a:lvl2pPr>
            <a:lvl3pPr marL="1371600" lvl="2" indent="-317500">
              <a:lnSpc>
                <a:spcPct val="100000"/>
              </a:lnSpc>
              <a:spcBef>
                <a:spcPts val="1600"/>
              </a:spcBef>
              <a:spcAft>
                <a:spcPts val="0"/>
              </a:spcAft>
              <a:buClr>
                <a:schemeClr val="dk2"/>
              </a:buClr>
              <a:buSzPts val="1400"/>
              <a:buFont typeface="Questrial"/>
              <a:buChar char="■"/>
              <a:defRPr>
                <a:solidFill>
                  <a:schemeClr val="dk2"/>
                </a:solidFill>
                <a:latin typeface="Questrial"/>
                <a:ea typeface="Questrial"/>
                <a:cs typeface="Questrial"/>
                <a:sym typeface="Questrial"/>
              </a:defRPr>
            </a:lvl3pPr>
            <a:lvl4pPr marL="1828800" lvl="3" indent="-317500">
              <a:lnSpc>
                <a:spcPct val="100000"/>
              </a:lnSpc>
              <a:spcBef>
                <a:spcPts val="1600"/>
              </a:spcBef>
              <a:spcAft>
                <a:spcPts val="0"/>
              </a:spcAft>
              <a:buClr>
                <a:schemeClr val="dk2"/>
              </a:buClr>
              <a:buSzPts val="1400"/>
              <a:buFont typeface="Questrial"/>
              <a:buChar char="●"/>
              <a:defRPr>
                <a:solidFill>
                  <a:schemeClr val="dk2"/>
                </a:solidFill>
                <a:latin typeface="Questrial"/>
                <a:ea typeface="Questrial"/>
                <a:cs typeface="Questrial"/>
                <a:sym typeface="Questrial"/>
              </a:defRPr>
            </a:lvl4pPr>
            <a:lvl5pPr marL="2286000" lvl="4" indent="-317500">
              <a:lnSpc>
                <a:spcPct val="100000"/>
              </a:lnSpc>
              <a:spcBef>
                <a:spcPts val="1600"/>
              </a:spcBef>
              <a:spcAft>
                <a:spcPts val="0"/>
              </a:spcAft>
              <a:buClr>
                <a:schemeClr val="dk2"/>
              </a:buClr>
              <a:buSzPts val="1400"/>
              <a:buFont typeface="Questrial"/>
              <a:buChar char="○"/>
              <a:defRPr>
                <a:solidFill>
                  <a:schemeClr val="dk2"/>
                </a:solidFill>
                <a:latin typeface="Questrial"/>
                <a:ea typeface="Questrial"/>
                <a:cs typeface="Questrial"/>
                <a:sym typeface="Questrial"/>
              </a:defRPr>
            </a:lvl5pPr>
            <a:lvl6pPr marL="2743200" lvl="5" indent="-330200">
              <a:lnSpc>
                <a:spcPct val="100000"/>
              </a:lnSpc>
              <a:spcBef>
                <a:spcPts val="1600"/>
              </a:spcBef>
              <a:spcAft>
                <a:spcPts val="0"/>
              </a:spcAft>
              <a:buClr>
                <a:schemeClr val="dk2"/>
              </a:buClr>
              <a:buSzPts val="1600"/>
              <a:buFont typeface="Questrial"/>
              <a:buChar char="■"/>
              <a:defRPr sz="1600">
                <a:solidFill>
                  <a:schemeClr val="dk2"/>
                </a:solidFill>
                <a:latin typeface="Questrial"/>
                <a:ea typeface="Questrial"/>
                <a:cs typeface="Questrial"/>
                <a:sym typeface="Questrial"/>
              </a:defRPr>
            </a:lvl6pPr>
            <a:lvl7pPr marL="3200400" lvl="6" indent="-317500">
              <a:lnSpc>
                <a:spcPct val="100000"/>
              </a:lnSpc>
              <a:spcBef>
                <a:spcPts val="1600"/>
              </a:spcBef>
              <a:spcAft>
                <a:spcPts val="0"/>
              </a:spcAft>
              <a:buClr>
                <a:schemeClr val="dk2"/>
              </a:buClr>
              <a:buSzPts val="1400"/>
              <a:buFont typeface="Questrial"/>
              <a:buChar char="●"/>
              <a:defRPr>
                <a:solidFill>
                  <a:schemeClr val="dk2"/>
                </a:solidFill>
                <a:latin typeface="Questrial"/>
                <a:ea typeface="Questrial"/>
                <a:cs typeface="Questrial"/>
                <a:sym typeface="Questrial"/>
              </a:defRPr>
            </a:lvl7pPr>
            <a:lvl8pPr marL="3657600" lvl="7" indent="-317500">
              <a:lnSpc>
                <a:spcPct val="100000"/>
              </a:lnSpc>
              <a:spcBef>
                <a:spcPts val="1600"/>
              </a:spcBef>
              <a:spcAft>
                <a:spcPts val="0"/>
              </a:spcAft>
              <a:buClr>
                <a:schemeClr val="dk2"/>
              </a:buClr>
              <a:buSzPts val="1400"/>
              <a:buFont typeface="Questrial"/>
              <a:buChar char="○"/>
              <a:defRPr>
                <a:solidFill>
                  <a:schemeClr val="dk2"/>
                </a:solidFill>
                <a:latin typeface="Questrial"/>
                <a:ea typeface="Questrial"/>
                <a:cs typeface="Questrial"/>
                <a:sym typeface="Questrial"/>
              </a:defRPr>
            </a:lvl8pPr>
            <a:lvl9pPr marL="4114800" lvl="8" indent="-317500">
              <a:lnSpc>
                <a:spcPct val="100000"/>
              </a:lnSpc>
              <a:spcBef>
                <a:spcPts val="1600"/>
              </a:spcBef>
              <a:spcAft>
                <a:spcPts val="1600"/>
              </a:spcAft>
              <a:buClr>
                <a:schemeClr val="dk2"/>
              </a:buClr>
              <a:buSzPts val="1400"/>
              <a:buFont typeface="Questrial"/>
              <a:buChar char="■"/>
              <a:defRPr>
                <a:solidFill>
                  <a:schemeClr val="dk2"/>
                </a:solidFill>
                <a:latin typeface="Questrial"/>
                <a:ea typeface="Questrial"/>
                <a:cs typeface="Questrial"/>
                <a:sym typeface="Questrial"/>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2" r:id="rId2"/>
    <p:sldLayoutId id="2147483653" r:id="rId3"/>
    <p:sldLayoutId id="2147483655" r:id="rId4"/>
    <p:sldLayoutId id="2147483656" r:id="rId5"/>
    <p:sldLayoutId id="2147483658" r:id="rId6"/>
    <p:sldLayoutId id="2147483659" r:id="rId7"/>
    <p:sldLayoutId id="2147483660" r:id="rId8"/>
    <p:sldLayoutId id="2147483664" r:id="rId9"/>
    <p:sldLayoutId id="2147483666" r:id="rId10"/>
    <p:sldLayoutId id="2147483668" r:id="rId11"/>
    <p:sldLayoutId id="2147483669" r:id="rId12"/>
    <p:sldLayoutId id="2147483671" r:id="rId13"/>
    <p:sldLayoutId id="2147483673" r:id="rId14"/>
    <p:sldLayoutId id="2147483674" r:id="rId15"/>
    <p:sldLayoutId id="2147483675"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10.xml"/><Relationship Id="rId4" Type="http://schemas.openxmlformats.org/officeDocument/2006/relationships/image" Target="../media/image8.jpe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9.xml"/><Relationship Id="rId4" Type="http://schemas.openxmlformats.org/officeDocument/2006/relationships/image" Target="../media/image10.jpeg"/></Relationships>
</file>

<file path=ppt/slides/_rels/slide1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2.xml"/><Relationship Id="rId1" Type="http://schemas.openxmlformats.org/officeDocument/2006/relationships/slideLayout" Target="../slideLayouts/slideLayout11.xml"/><Relationship Id="rId5" Type="http://schemas.openxmlformats.org/officeDocument/2006/relationships/image" Target="../media/image13.pn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3.xml"/><Relationship Id="rId5" Type="http://schemas.openxmlformats.org/officeDocument/2006/relationships/image" Target="../media/image16.png"/><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9.xml"/><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9.xml"/><Relationship Id="rId5" Type="http://schemas.openxmlformats.org/officeDocument/2006/relationships/image" Target="../media/image24.png"/><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7.xml"/><Relationship Id="rId1" Type="http://schemas.openxmlformats.org/officeDocument/2006/relationships/slideLayout" Target="../slideLayouts/slideLayout9.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10.xml"/><Relationship Id="rId5" Type="http://schemas.openxmlformats.org/officeDocument/2006/relationships/image" Target="../media/image31.png"/><Relationship Id="rId4" Type="http://schemas.openxmlformats.org/officeDocument/2006/relationships/image" Target="../media/image30.png"/></Relationships>
</file>

<file path=ppt/slides/_rels/slide21.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20.xml"/><Relationship Id="rId1" Type="http://schemas.openxmlformats.org/officeDocument/2006/relationships/slideLayout" Target="../slideLayouts/slideLayout10.xml"/><Relationship Id="rId6" Type="http://schemas.openxmlformats.org/officeDocument/2006/relationships/image" Target="../media/image35.jpeg"/><Relationship Id="rId5" Type="http://schemas.openxmlformats.org/officeDocument/2006/relationships/image" Target="../media/image34.jpeg"/><Relationship Id="rId4" Type="http://schemas.openxmlformats.org/officeDocument/2006/relationships/image" Target="../media/image33.jpeg"/></Relationships>
</file>

<file path=ppt/slides/_rels/slide22.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slideLayout" Target="../slideLayouts/slideLayout10.xml"/><Relationship Id="rId4" Type="http://schemas.openxmlformats.org/officeDocument/2006/relationships/image" Target="../media/image38.jpeg"/></Relationships>
</file>

<file path=ppt/slides/_rels/slide23.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slideLayout" Target="../slideLayouts/slideLayout10.xml"/><Relationship Id="rId1" Type="http://schemas.openxmlformats.org/officeDocument/2006/relationships/video" Target="https://www.youtube.com/embed/cnRS0dbekBY?feature=oembed"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3" name="Google Shape;223;p33"/>
          <p:cNvSpPr txBox="1">
            <a:spLocks noGrp="1"/>
          </p:cNvSpPr>
          <p:nvPr>
            <p:ph type="subTitle" idx="1"/>
          </p:nvPr>
        </p:nvSpPr>
        <p:spPr>
          <a:xfrm>
            <a:off x="3124257" y="2929086"/>
            <a:ext cx="4291200" cy="1473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CO" b="1">
                <a:solidFill>
                  <a:schemeClr val="accent4">
                    <a:lumMod val="10000"/>
                  </a:schemeClr>
                </a:solidFill>
              </a:rPr>
              <a:t>PRESENTADO POR:</a:t>
            </a:r>
          </a:p>
          <a:p>
            <a:pPr marL="0" lvl="0" indent="0" algn="ctr" rtl="0">
              <a:spcBef>
                <a:spcPts val="0"/>
              </a:spcBef>
              <a:spcAft>
                <a:spcPts val="0"/>
              </a:spcAft>
              <a:buNone/>
            </a:pPr>
            <a:r>
              <a:rPr lang="es-CO"/>
              <a:t>Santiago Burgos</a:t>
            </a:r>
          </a:p>
          <a:p>
            <a:pPr marL="0" lvl="0" indent="0" algn="ctr" rtl="0">
              <a:spcBef>
                <a:spcPts val="0"/>
              </a:spcBef>
              <a:spcAft>
                <a:spcPts val="0"/>
              </a:spcAft>
              <a:buNone/>
            </a:pPr>
            <a:r>
              <a:rPr lang="es-CO"/>
              <a:t>Sergio Mora</a:t>
            </a:r>
          </a:p>
          <a:p>
            <a:pPr marL="0" lvl="0" indent="0" algn="ctr" rtl="0">
              <a:spcBef>
                <a:spcPts val="0"/>
              </a:spcBef>
              <a:spcAft>
                <a:spcPts val="0"/>
              </a:spcAft>
              <a:buNone/>
            </a:pPr>
            <a:r>
              <a:rPr lang="es-CO"/>
              <a:t>Juan David Velásquez</a:t>
            </a:r>
            <a:endParaRPr/>
          </a:p>
          <a:p>
            <a:pPr marL="0" lvl="0" indent="0" algn="ctr" rtl="0">
              <a:spcBef>
                <a:spcPts val="0"/>
              </a:spcBef>
              <a:spcAft>
                <a:spcPts val="0"/>
              </a:spcAft>
              <a:buNone/>
            </a:pPr>
            <a:endParaRPr/>
          </a:p>
        </p:txBody>
      </p:sp>
      <p:pic>
        <p:nvPicPr>
          <p:cNvPr id="3" name="Gráfico 2">
            <a:extLst>
              <a:ext uri="{FF2B5EF4-FFF2-40B4-BE49-F238E27FC236}">
                <a16:creationId xmlns:a16="http://schemas.microsoft.com/office/drawing/2014/main" id="{EDB3B321-F28C-485E-BF43-BB3E11EB5C6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20407" y="916418"/>
            <a:ext cx="8100957" cy="1882040"/>
          </a:xfrm>
          <a:prstGeom prst="rect">
            <a:avLst/>
          </a:prstGeom>
        </p:spPr>
      </p:pic>
      <p:pic>
        <p:nvPicPr>
          <p:cNvPr id="4" name="Picture 2" descr="Código QR&#10;&#10;Descripción generada automáticamente">
            <a:extLst>
              <a:ext uri="{FF2B5EF4-FFF2-40B4-BE49-F238E27FC236}">
                <a16:creationId xmlns:a16="http://schemas.microsoft.com/office/drawing/2014/main" id="{4650C80D-9E11-4B35-81D2-70BBD77FE57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20637" y="3722290"/>
            <a:ext cx="1435073" cy="1435073"/>
          </a:xfrm>
          <a:prstGeom prst="rect">
            <a:avLst/>
          </a:prstGeom>
          <a:noFill/>
        </p:spPr>
      </p:pic>
      <p:pic>
        <p:nvPicPr>
          <p:cNvPr id="5" name="Imagen 4" descr="Código QR&#10;&#10;Descripción generada automáticamente">
            <a:extLst>
              <a:ext uri="{FF2B5EF4-FFF2-40B4-BE49-F238E27FC236}">
                <a16:creationId xmlns:a16="http://schemas.microsoft.com/office/drawing/2014/main" id="{447ECE71-C076-4C55-8940-14FC89A2FF0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3691891"/>
            <a:ext cx="1421210" cy="142121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16"/>
        <p:cNvGrpSpPr/>
        <p:nvPr/>
      </p:nvGrpSpPr>
      <p:grpSpPr>
        <a:xfrm>
          <a:off x="0" y="0"/>
          <a:ext cx="0" cy="0"/>
          <a:chOff x="0" y="0"/>
          <a:chExt cx="0" cy="0"/>
        </a:xfrm>
      </p:grpSpPr>
      <p:sp>
        <p:nvSpPr>
          <p:cNvPr id="1231" name="Google Shape;1231;p44"/>
          <p:cNvSpPr txBox="1">
            <a:spLocks noGrp="1"/>
          </p:cNvSpPr>
          <p:nvPr>
            <p:ph type="title"/>
          </p:nvPr>
        </p:nvSpPr>
        <p:spPr>
          <a:xfrm>
            <a:off x="720000" y="5400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Actuadores </a:t>
            </a:r>
            <a:r>
              <a:rPr lang="en">
                <a:sym typeface="Wingdings" panose="05000000000000000000" pitchFamily="2" charset="2"/>
              </a:rPr>
              <a:t> LEDs RGB </a:t>
            </a:r>
            <a:endParaRPr/>
          </a:p>
        </p:txBody>
      </p:sp>
      <p:sp>
        <p:nvSpPr>
          <p:cNvPr id="1235" name="Google Shape;1235;p44"/>
          <p:cNvSpPr txBox="1">
            <a:spLocks noGrp="1"/>
          </p:cNvSpPr>
          <p:nvPr>
            <p:ph type="subTitle" idx="4"/>
          </p:nvPr>
        </p:nvSpPr>
        <p:spPr>
          <a:xfrm>
            <a:off x="1494289" y="1435691"/>
            <a:ext cx="4699009" cy="2555073"/>
          </a:xfrm>
          <a:prstGeom prst="rect">
            <a:avLst/>
          </a:prstGeom>
        </p:spPr>
        <p:txBody>
          <a:bodyPr spcFirstLastPara="1" wrap="square" lIns="91425" tIns="91425" rIns="91425" bIns="91425" anchor="t" anchorCtr="0">
            <a:noAutofit/>
          </a:bodyPr>
          <a:lstStyle/>
          <a:p>
            <a:pPr marL="139700" indent="0" algn="just" rtl="0" fontAlgn="base"/>
            <a:r>
              <a:rPr lang="es-CO" sz="1600" b="0" i="0" u="none" strike="noStrike">
                <a:solidFill>
                  <a:schemeClr val="tx1"/>
                </a:solidFill>
                <a:effectLst/>
                <a:latin typeface="Questrial" panose="020B0604020202020204" charset="0"/>
              </a:rPr>
              <a:t>Los </a:t>
            </a:r>
            <a:r>
              <a:rPr lang="es-CO" sz="1600" b="0" i="0" u="none" strike="noStrike" err="1">
                <a:solidFill>
                  <a:schemeClr val="tx1"/>
                </a:solidFill>
                <a:effectLst/>
                <a:latin typeface="Questrial" panose="020B0604020202020204" charset="0"/>
              </a:rPr>
              <a:t>LEDs</a:t>
            </a:r>
            <a:r>
              <a:rPr lang="es-CO" sz="1600" b="0" i="0" u="none" strike="noStrike">
                <a:solidFill>
                  <a:schemeClr val="tx1"/>
                </a:solidFill>
                <a:effectLst/>
                <a:latin typeface="Questrial" panose="020B0604020202020204" charset="0"/>
              </a:rPr>
              <a:t> RGB se han implementado para comunica</a:t>
            </a:r>
            <a:r>
              <a:rPr lang="es-CO" sz="1600">
                <a:solidFill>
                  <a:schemeClr val="tx1"/>
                </a:solidFill>
                <a:latin typeface="Questrial" panose="020B0604020202020204" charset="0"/>
              </a:rPr>
              <a:t>r de manera visual la situación actual del aire en el ambiente en el que se encuentre cada uno de los sensores implementados. </a:t>
            </a:r>
          </a:p>
          <a:p>
            <a:pPr marL="139700" indent="0" algn="just" rtl="0" fontAlgn="base"/>
            <a:endParaRPr lang="es-CO" sz="1600" b="0" i="0" u="none" strike="noStrike">
              <a:solidFill>
                <a:schemeClr val="tx1"/>
              </a:solidFill>
              <a:effectLst/>
              <a:latin typeface="Questrial" panose="020B0604020202020204" charset="0"/>
            </a:endParaRPr>
          </a:p>
          <a:p>
            <a:pPr marL="139700" indent="0" algn="just" rtl="0" fontAlgn="base"/>
            <a:r>
              <a:rPr lang="es-CO" sz="1600">
                <a:solidFill>
                  <a:schemeClr val="tx1"/>
                </a:solidFill>
                <a:latin typeface="Questrial" panose="020B0604020202020204" charset="0"/>
              </a:rPr>
              <a:t>Haciendo uso de un solo LED por sensor, se puede evidenciar el estado del aire, teniendo en cuenta la siguiente convención:</a:t>
            </a:r>
          </a:p>
          <a:p>
            <a:pPr marL="139700" indent="0" algn="just" rtl="0" fontAlgn="base"/>
            <a:endParaRPr lang="es-CO" sz="1600" b="0" i="0" u="none" strike="noStrike">
              <a:solidFill>
                <a:schemeClr val="tx1"/>
              </a:solidFill>
              <a:effectLst/>
              <a:latin typeface="Questrial" panose="020B0604020202020204" charset="0"/>
            </a:endParaRPr>
          </a:p>
          <a:p>
            <a:pPr algn="just" rtl="0" fontAlgn="base">
              <a:buFont typeface="Arial" panose="020B0604020202020204" pitchFamily="34" charset="0"/>
              <a:buChar char="•"/>
            </a:pPr>
            <a:r>
              <a:rPr lang="es-CO" sz="1600" b="0" i="0" u="none" strike="noStrike">
                <a:solidFill>
                  <a:schemeClr val="tx1"/>
                </a:solidFill>
                <a:effectLst/>
                <a:latin typeface="Questrial" panose="020B0604020202020204" charset="0"/>
              </a:rPr>
              <a:t>Verde: Estado de oxígeno óptimo.​</a:t>
            </a:r>
            <a:r>
              <a:rPr lang="en-US" sz="1600" b="0" i="0">
                <a:solidFill>
                  <a:schemeClr val="tx1"/>
                </a:solidFill>
                <a:effectLst/>
                <a:latin typeface="Questrial" panose="020B0604020202020204" charset="0"/>
              </a:rPr>
              <a:t>​</a:t>
            </a:r>
          </a:p>
          <a:p>
            <a:pPr algn="just" rtl="0" fontAlgn="base">
              <a:buFont typeface="Arial" panose="020B0604020202020204" pitchFamily="34" charset="0"/>
              <a:buChar char="•"/>
            </a:pPr>
            <a:r>
              <a:rPr lang="es-CO" sz="1600" b="0" i="0" u="none" strike="noStrike">
                <a:solidFill>
                  <a:schemeClr val="tx1"/>
                </a:solidFill>
                <a:effectLst/>
                <a:latin typeface="Questrial" panose="020B0604020202020204" charset="0"/>
              </a:rPr>
              <a:t>Amarillo: Estado de oxígeno precario.​</a:t>
            </a:r>
            <a:r>
              <a:rPr lang="en-US" sz="1600" b="0" i="0">
                <a:solidFill>
                  <a:schemeClr val="tx1"/>
                </a:solidFill>
                <a:effectLst/>
                <a:latin typeface="Questrial" panose="020B0604020202020204" charset="0"/>
              </a:rPr>
              <a:t>​</a:t>
            </a:r>
          </a:p>
          <a:p>
            <a:pPr algn="just" rtl="0" fontAlgn="base">
              <a:buFont typeface="Arial" panose="020B0604020202020204" pitchFamily="34" charset="0"/>
              <a:buChar char="•"/>
            </a:pPr>
            <a:r>
              <a:rPr lang="es-CO" sz="1600" b="0" i="0" u="none" strike="noStrike">
                <a:solidFill>
                  <a:schemeClr val="tx1"/>
                </a:solidFill>
                <a:effectLst/>
                <a:latin typeface="Questrial" panose="020B0604020202020204" charset="0"/>
              </a:rPr>
              <a:t>Rojo: Estado de oxígeno crítico.</a:t>
            </a:r>
            <a:endParaRPr lang="en-US" sz="1600" b="0" i="0">
              <a:solidFill>
                <a:schemeClr val="tx1"/>
              </a:solidFill>
              <a:effectLst/>
              <a:latin typeface="Questrial" panose="020B0604020202020204" charset="0"/>
            </a:endParaRPr>
          </a:p>
          <a:p>
            <a:pPr marL="0" lvl="0" indent="0" algn="ctr" rtl="0">
              <a:spcBef>
                <a:spcPts val="0"/>
              </a:spcBef>
              <a:spcAft>
                <a:spcPts val="0"/>
              </a:spcAft>
              <a:buNone/>
            </a:pPr>
            <a:endParaRPr/>
          </a:p>
        </p:txBody>
      </p:sp>
      <p:pic>
        <p:nvPicPr>
          <p:cNvPr id="3" name="Imagen 2" descr="Forma&#10;&#10;Descripción generada automáticamente con confianza baja">
            <a:extLst>
              <a:ext uri="{FF2B5EF4-FFF2-40B4-BE49-F238E27FC236}">
                <a16:creationId xmlns:a16="http://schemas.microsoft.com/office/drawing/2014/main" id="{513F3C5A-8959-4037-9D34-1754DDF187DC}"/>
              </a:ext>
            </a:extLst>
          </p:cNvPr>
          <p:cNvPicPr>
            <a:picLocks noChangeAspect="1"/>
          </p:cNvPicPr>
          <p:nvPr/>
        </p:nvPicPr>
        <p:blipFill rotWithShape="1">
          <a:blip r:embed="rId3"/>
          <a:srcRect l="34882" r="36261" b="17151"/>
          <a:stretch/>
        </p:blipFill>
        <p:spPr>
          <a:xfrm>
            <a:off x="306574" y="1336841"/>
            <a:ext cx="1223653" cy="3512591"/>
          </a:xfrm>
          <a:prstGeom prst="rect">
            <a:avLst/>
          </a:prstGeom>
        </p:spPr>
      </p:pic>
      <p:pic>
        <p:nvPicPr>
          <p:cNvPr id="2" name="Imagen 3">
            <a:extLst>
              <a:ext uri="{FF2B5EF4-FFF2-40B4-BE49-F238E27FC236}">
                <a16:creationId xmlns:a16="http://schemas.microsoft.com/office/drawing/2014/main" id="{8093217C-1266-46DF-90E7-34D7470F600F}"/>
              </a:ext>
            </a:extLst>
          </p:cNvPr>
          <p:cNvPicPr>
            <a:picLocks noChangeAspect="1"/>
          </p:cNvPicPr>
          <p:nvPr/>
        </p:nvPicPr>
        <p:blipFill rotWithShape="1">
          <a:blip r:embed="rId4"/>
          <a:srcRect l="16553" t="22977" r="19274" b="12394"/>
          <a:stretch/>
        </p:blipFill>
        <p:spPr>
          <a:xfrm>
            <a:off x="6691521" y="1459396"/>
            <a:ext cx="2145522" cy="2879482"/>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68"/>
        <p:cNvGrpSpPr/>
        <p:nvPr/>
      </p:nvGrpSpPr>
      <p:grpSpPr>
        <a:xfrm>
          <a:off x="0" y="0"/>
          <a:ext cx="0" cy="0"/>
          <a:chOff x="0" y="0"/>
          <a:chExt cx="0" cy="0"/>
        </a:xfrm>
      </p:grpSpPr>
      <p:sp>
        <p:nvSpPr>
          <p:cNvPr id="1269" name="Google Shape;1269;p45"/>
          <p:cNvSpPr txBox="1">
            <a:spLocks noGrp="1"/>
          </p:cNvSpPr>
          <p:nvPr>
            <p:ph type="subTitle" idx="4"/>
          </p:nvPr>
        </p:nvSpPr>
        <p:spPr>
          <a:xfrm>
            <a:off x="2841376" y="3239260"/>
            <a:ext cx="5151421" cy="1619737"/>
          </a:xfrm>
          <a:prstGeom prst="rect">
            <a:avLst/>
          </a:prstGeom>
        </p:spPr>
        <p:txBody>
          <a:bodyPr spcFirstLastPara="1" wrap="square" lIns="91425" tIns="91425" rIns="91425" bIns="91425" anchor="t" anchorCtr="0">
            <a:noAutofit/>
          </a:bodyPr>
          <a:lstStyle/>
          <a:p>
            <a:pPr marL="0" lvl="0" indent="0" algn="just" rtl="0">
              <a:spcBef>
                <a:spcPts val="0"/>
              </a:spcBef>
              <a:spcAft>
                <a:spcPts val="1600"/>
              </a:spcAft>
              <a:buNone/>
            </a:pPr>
            <a:r>
              <a:rPr lang="en"/>
              <a:t>El proposito de este buzzer es comunicar si alguno de los sensores que se encuentran analizando el ambiente, encuentra que el aire esta por encima de los parametros permitidos de cada uno de los tipos de gases que se midiendo</a:t>
            </a:r>
            <a:endParaRPr/>
          </a:p>
        </p:txBody>
      </p:sp>
      <p:sp>
        <p:nvSpPr>
          <p:cNvPr id="1270" name="Google Shape;1270;p45"/>
          <p:cNvSpPr txBox="1">
            <a:spLocks noGrp="1"/>
          </p:cNvSpPr>
          <p:nvPr>
            <p:ph type="title"/>
          </p:nvPr>
        </p:nvSpPr>
        <p:spPr>
          <a:xfrm>
            <a:off x="522782" y="540000"/>
            <a:ext cx="7613218"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Actuadores </a:t>
            </a:r>
            <a:r>
              <a:rPr lang="en">
                <a:sym typeface="Wingdings" panose="05000000000000000000" pitchFamily="2" charset="2"/>
              </a:rPr>
              <a:t> Buzzer</a:t>
            </a:r>
            <a:endParaRPr/>
          </a:p>
        </p:txBody>
      </p:sp>
      <p:pic>
        <p:nvPicPr>
          <p:cNvPr id="3" name="Imagen 2" descr="Forma&#10;&#10;Descripción generada automáticamente con confianza baja">
            <a:extLst>
              <a:ext uri="{FF2B5EF4-FFF2-40B4-BE49-F238E27FC236}">
                <a16:creationId xmlns:a16="http://schemas.microsoft.com/office/drawing/2014/main" id="{308B4814-2BBE-4E5B-B052-7453CDA0821F}"/>
              </a:ext>
            </a:extLst>
          </p:cNvPr>
          <p:cNvPicPr>
            <a:picLocks noChangeAspect="1"/>
          </p:cNvPicPr>
          <p:nvPr/>
        </p:nvPicPr>
        <p:blipFill rotWithShape="1">
          <a:blip r:embed="rId3"/>
          <a:srcRect l="15818" t="10405" b="24900"/>
          <a:stretch/>
        </p:blipFill>
        <p:spPr>
          <a:xfrm>
            <a:off x="6120641" y="-5629"/>
            <a:ext cx="3211480" cy="2468046"/>
          </a:xfrm>
          <a:prstGeom prst="rect">
            <a:avLst/>
          </a:prstGeom>
        </p:spPr>
      </p:pic>
      <p:sp>
        <p:nvSpPr>
          <p:cNvPr id="7" name="CuadroTexto 6">
            <a:extLst>
              <a:ext uri="{FF2B5EF4-FFF2-40B4-BE49-F238E27FC236}">
                <a16:creationId xmlns:a16="http://schemas.microsoft.com/office/drawing/2014/main" id="{C60593EA-DFA4-4AF0-A55B-73A6B277A0BD}"/>
              </a:ext>
            </a:extLst>
          </p:cNvPr>
          <p:cNvSpPr txBox="1"/>
          <p:nvPr/>
        </p:nvSpPr>
        <p:spPr>
          <a:xfrm>
            <a:off x="487018" y="1503193"/>
            <a:ext cx="5492928" cy="523220"/>
          </a:xfrm>
          <a:prstGeom prst="rect">
            <a:avLst/>
          </a:prstGeom>
          <a:noFill/>
        </p:spPr>
        <p:txBody>
          <a:bodyPr wrap="square">
            <a:spAutoFit/>
          </a:bodyPr>
          <a:lstStyle/>
          <a:p>
            <a:pPr marL="0" lvl="0" indent="0" algn="just" rtl="0">
              <a:spcBef>
                <a:spcPts val="0"/>
              </a:spcBef>
              <a:spcAft>
                <a:spcPts val="1600"/>
              </a:spcAft>
              <a:buNone/>
            </a:pPr>
            <a:r>
              <a:rPr lang="en">
                <a:solidFill>
                  <a:schemeClr val="tx2"/>
                </a:solidFill>
              </a:rPr>
              <a:t>Para proporcionar una señal de forma auditiva se va a utilizar como actuador un buzzer.</a:t>
            </a:r>
          </a:p>
        </p:txBody>
      </p:sp>
      <p:pic>
        <p:nvPicPr>
          <p:cNvPr id="2" name="Imagen 3">
            <a:extLst>
              <a:ext uri="{FF2B5EF4-FFF2-40B4-BE49-F238E27FC236}">
                <a16:creationId xmlns:a16="http://schemas.microsoft.com/office/drawing/2014/main" id="{8654EA78-3004-4473-9D58-071D71857AAD}"/>
              </a:ext>
            </a:extLst>
          </p:cNvPr>
          <p:cNvPicPr>
            <a:picLocks noChangeAspect="1"/>
          </p:cNvPicPr>
          <p:nvPr/>
        </p:nvPicPr>
        <p:blipFill>
          <a:blip r:embed="rId4"/>
          <a:stretch>
            <a:fillRect/>
          </a:stretch>
        </p:blipFill>
        <p:spPr>
          <a:xfrm>
            <a:off x="392596" y="2515189"/>
            <a:ext cx="2221396" cy="2305941"/>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69"/>
        <p:cNvGrpSpPr/>
        <p:nvPr/>
      </p:nvGrpSpPr>
      <p:grpSpPr>
        <a:xfrm>
          <a:off x="0" y="0"/>
          <a:ext cx="0" cy="0"/>
          <a:chOff x="0" y="0"/>
          <a:chExt cx="0" cy="0"/>
        </a:xfrm>
      </p:grpSpPr>
      <p:sp>
        <p:nvSpPr>
          <p:cNvPr id="1577" name="Google Shape;1577;p48"/>
          <p:cNvSpPr txBox="1">
            <a:spLocks noGrp="1"/>
          </p:cNvSpPr>
          <p:nvPr>
            <p:ph type="title"/>
          </p:nvPr>
        </p:nvSpPr>
        <p:spPr>
          <a:xfrm>
            <a:off x="720000" y="540000"/>
            <a:ext cx="7416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Actuadores </a:t>
            </a:r>
            <a:r>
              <a:rPr lang="en">
                <a:sym typeface="Wingdings" panose="05000000000000000000" pitchFamily="2" charset="2"/>
              </a:rPr>
              <a:t> Relay</a:t>
            </a:r>
            <a:endParaRPr/>
          </a:p>
        </p:txBody>
      </p:sp>
      <p:sp>
        <p:nvSpPr>
          <p:cNvPr id="1582" name="Google Shape;1582;p48"/>
          <p:cNvSpPr txBox="1">
            <a:spLocks noGrp="1"/>
          </p:cNvSpPr>
          <p:nvPr>
            <p:ph type="subTitle" idx="13"/>
          </p:nvPr>
        </p:nvSpPr>
        <p:spPr>
          <a:xfrm>
            <a:off x="1087259" y="2720073"/>
            <a:ext cx="6632675" cy="2354097"/>
          </a:xfrm>
          <a:prstGeom prst="rect">
            <a:avLst/>
          </a:prstGeom>
        </p:spPr>
        <p:txBody>
          <a:bodyPr spcFirstLastPara="1" wrap="square" lIns="91425" tIns="91425" rIns="91425" bIns="91425" anchor="t" anchorCtr="0">
            <a:noAutofit/>
          </a:bodyPr>
          <a:lstStyle/>
          <a:p>
            <a:pPr marL="0" lvl="0" indent="0" algn="just" rtl="0">
              <a:spcBef>
                <a:spcPts val="0"/>
              </a:spcBef>
              <a:spcAft>
                <a:spcPts val="1600"/>
              </a:spcAft>
              <a:buNone/>
            </a:pPr>
            <a:r>
              <a:rPr lang="en"/>
              <a:t>Partiendo de un ambientador que se encuentra en el hogar, se ha decidido otorgale algun tipo de inteligencia o control a este aparato. </a:t>
            </a:r>
          </a:p>
          <a:p>
            <a:pPr marL="0" lvl="0" indent="0" algn="just" rtl="0">
              <a:spcBef>
                <a:spcPts val="0"/>
              </a:spcBef>
              <a:spcAft>
                <a:spcPts val="1600"/>
              </a:spcAft>
              <a:buNone/>
            </a:pPr>
            <a:r>
              <a:rPr lang="en"/>
              <a:t>El dispositivo que permite este control inteligente es el Relay, el cual nos permite controlar el accionamiento del ambientador por medio del dashboard del usuario.</a:t>
            </a:r>
          </a:p>
          <a:p>
            <a:pPr marL="0" lvl="0" indent="0" algn="just" rtl="0">
              <a:spcBef>
                <a:spcPts val="0"/>
              </a:spcBef>
              <a:spcAft>
                <a:spcPts val="1600"/>
              </a:spcAft>
              <a:buNone/>
            </a:pPr>
            <a:r>
              <a:rPr lang="en"/>
              <a:t>Ademas de proporcionar control sobre el aromtizador, el Relay tambien tiene la caracteristica de que aisla galvanicamente el circuito electrico del ambientador de nuestro dispositivo de control que es la raspberry </a:t>
            </a:r>
            <a:endParaRPr/>
          </a:p>
        </p:txBody>
      </p:sp>
      <p:grpSp>
        <p:nvGrpSpPr>
          <p:cNvPr id="33" name="Grupo 32">
            <a:extLst>
              <a:ext uri="{FF2B5EF4-FFF2-40B4-BE49-F238E27FC236}">
                <a16:creationId xmlns:a16="http://schemas.microsoft.com/office/drawing/2014/main" id="{8AED1A65-7B84-4165-A92D-D661FAE8A3EF}"/>
              </a:ext>
            </a:extLst>
          </p:cNvPr>
          <p:cNvGrpSpPr/>
          <p:nvPr/>
        </p:nvGrpSpPr>
        <p:grpSpPr>
          <a:xfrm>
            <a:off x="1409311" y="1112700"/>
            <a:ext cx="5860919" cy="1607373"/>
            <a:chOff x="426282" y="965271"/>
            <a:chExt cx="7443553" cy="2205149"/>
          </a:xfrm>
        </p:grpSpPr>
        <p:pic>
          <p:nvPicPr>
            <p:cNvPr id="5" name="Imagen 4" descr="Interfaz de usuario gráfica&#10;&#10;Descripción generada automáticamente con confianza baja">
              <a:extLst>
                <a:ext uri="{FF2B5EF4-FFF2-40B4-BE49-F238E27FC236}">
                  <a16:creationId xmlns:a16="http://schemas.microsoft.com/office/drawing/2014/main" id="{721EC36F-3F39-417C-97F5-833D70C5473D}"/>
                </a:ext>
              </a:extLst>
            </p:cNvPr>
            <p:cNvPicPr>
              <a:picLocks noChangeAspect="1"/>
            </p:cNvPicPr>
            <p:nvPr/>
          </p:nvPicPr>
          <p:blipFill rotWithShape="1">
            <a:blip r:embed="rId3"/>
            <a:srcRect l="27482" t="35555" r="34509" b="31075"/>
            <a:stretch/>
          </p:blipFill>
          <p:spPr>
            <a:xfrm>
              <a:off x="3645290" y="1527263"/>
              <a:ext cx="2063281" cy="1358835"/>
            </a:xfrm>
            <a:prstGeom prst="rect">
              <a:avLst/>
            </a:prstGeom>
          </p:spPr>
        </p:pic>
        <p:pic>
          <p:nvPicPr>
            <p:cNvPr id="29" name="Imagen 28" descr="Forma&#10;&#10;Descripción generada automáticamente con confianza baja">
              <a:extLst>
                <a:ext uri="{FF2B5EF4-FFF2-40B4-BE49-F238E27FC236}">
                  <a16:creationId xmlns:a16="http://schemas.microsoft.com/office/drawing/2014/main" id="{AE016737-5F40-4E83-A6D5-939D950A46D6}"/>
                </a:ext>
              </a:extLst>
            </p:cNvPr>
            <p:cNvPicPr>
              <a:picLocks noChangeAspect="1"/>
            </p:cNvPicPr>
            <p:nvPr/>
          </p:nvPicPr>
          <p:blipFill rotWithShape="1">
            <a:blip r:embed="rId4"/>
            <a:srcRect t="11580" b="24721"/>
            <a:stretch/>
          </p:blipFill>
          <p:spPr>
            <a:xfrm>
              <a:off x="426282" y="1352543"/>
              <a:ext cx="2681812" cy="1708277"/>
            </a:xfrm>
            <a:prstGeom prst="rect">
              <a:avLst/>
            </a:prstGeom>
          </p:spPr>
        </p:pic>
        <p:pic>
          <p:nvPicPr>
            <p:cNvPr id="31" name="Imagen 30" descr="Forma&#10;&#10;Descripción generada automáticamente con confianza baja">
              <a:extLst>
                <a:ext uri="{FF2B5EF4-FFF2-40B4-BE49-F238E27FC236}">
                  <a16:creationId xmlns:a16="http://schemas.microsoft.com/office/drawing/2014/main" id="{B7FD88E1-19EC-4FD8-81E5-7E7B689FDBEC}"/>
                </a:ext>
              </a:extLst>
            </p:cNvPr>
            <p:cNvPicPr>
              <a:picLocks noChangeAspect="1"/>
            </p:cNvPicPr>
            <p:nvPr/>
          </p:nvPicPr>
          <p:blipFill rotWithShape="1">
            <a:blip r:embed="rId5"/>
            <a:srcRect l="27431" r="25355" b="14255"/>
            <a:stretch/>
          </p:blipFill>
          <p:spPr>
            <a:xfrm>
              <a:off x="6655632" y="965271"/>
              <a:ext cx="1214203" cy="2205149"/>
            </a:xfrm>
            <a:prstGeom prst="rect">
              <a:avLst/>
            </a:prstGeom>
          </p:spPr>
        </p:pic>
        <p:sp>
          <p:nvSpPr>
            <p:cNvPr id="32" name="Flecha: a la derecha 31">
              <a:extLst>
                <a:ext uri="{FF2B5EF4-FFF2-40B4-BE49-F238E27FC236}">
                  <a16:creationId xmlns:a16="http://schemas.microsoft.com/office/drawing/2014/main" id="{4B918278-9E74-4BBB-A639-901A4FC574DF}"/>
                </a:ext>
              </a:extLst>
            </p:cNvPr>
            <p:cNvSpPr/>
            <p:nvPr/>
          </p:nvSpPr>
          <p:spPr>
            <a:xfrm>
              <a:off x="3108093" y="2199337"/>
              <a:ext cx="459565" cy="2482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12" name="Flecha: a la derecha 111">
              <a:extLst>
                <a:ext uri="{FF2B5EF4-FFF2-40B4-BE49-F238E27FC236}">
                  <a16:creationId xmlns:a16="http://schemas.microsoft.com/office/drawing/2014/main" id="{BB3D664C-1A8E-4FF8-95E7-53E9358859F0}"/>
                </a:ext>
              </a:extLst>
            </p:cNvPr>
            <p:cNvSpPr/>
            <p:nvPr/>
          </p:nvSpPr>
          <p:spPr>
            <a:xfrm>
              <a:off x="5903827" y="2056286"/>
              <a:ext cx="459565" cy="2482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grpSp>
    </p:spTree>
    <p:extLst>
      <p:ext uri="{BB962C8B-B14F-4D97-AF65-F5344CB8AC3E}">
        <p14:creationId xmlns:p14="http://schemas.microsoft.com/office/powerpoint/2010/main" val="6553709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74"/>
        <p:cNvGrpSpPr/>
        <p:nvPr/>
      </p:nvGrpSpPr>
      <p:grpSpPr>
        <a:xfrm>
          <a:off x="0" y="0"/>
          <a:ext cx="0" cy="0"/>
          <a:chOff x="0" y="0"/>
          <a:chExt cx="0" cy="0"/>
        </a:xfrm>
      </p:grpSpPr>
      <p:sp>
        <p:nvSpPr>
          <p:cNvPr id="1875" name="Google Shape;1875;p58"/>
          <p:cNvSpPr txBox="1">
            <a:spLocks noGrp="1"/>
          </p:cNvSpPr>
          <p:nvPr>
            <p:ph type="title"/>
          </p:nvPr>
        </p:nvSpPr>
        <p:spPr>
          <a:xfrm>
            <a:off x="720000" y="540000"/>
            <a:ext cx="2658900" cy="1842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400"/>
              <a:t>CODIGO</a:t>
            </a:r>
            <a:endParaRPr sz="4400"/>
          </a:p>
        </p:txBody>
      </p:sp>
      <p:pic>
        <p:nvPicPr>
          <p:cNvPr id="5" name="Imagen 5">
            <a:extLst>
              <a:ext uri="{FF2B5EF4-FFF2-40B4-BE49-F238E27FC236}">
                <a16:creationId xmlns:a16="http://schemas.microsoft.com/office/drawing/2014/main" id="{5299FD36-80F1-43C3-B727-80C372C1B9EC}"/>
              </a:ext>
            </a:extLst>
          </p:cNvPr>
          <p:cNvPicPr>
            <a:picLocks noChangeAspect="1"/>
          </p:cNvPicPr>
          <p:nvPr/>
        </p:nvPicPr>
        <p:blipFill>
          <a:blip r:embed="rId3"/>
          <a:stretch>
            <a:fillRect/>
          </a:stretch>
        </p:blipFill>
        <p:spPr>
          <a:xfrm>
            <a:off x="330740" y="1460747"/>
            <a:ext cx="3782843" cy="3468361"/>
          </a:xfrm>
          <a:prstGeom prst="rect">
            <a:avLst/>
          </a:prstGeom>
        </p:spPr>
      </p:pic>
      <p:pic>
        <p:nvPicPr>
          <p:cNvPr id="4" name="Imagen 5">
            <a:extLst>
              <a:ext uri="{FF2B5EF4-FFF2-40B4-BE49-F238E27FC236}">
                <a16:creationId xmlns:a16="http://schemas.microsoft.com/office/drawing/2014/main" id="{FDED6B8F-1164-4C9F-ACAE-8E64C6556F7C}"/>
              </a:ext>
            </a:extLst>
          </p:cNvPr>
          <p:cNvPicPr>
            <a:picLocks noChangeAspect="1"/>
          </p:cNvPicPr>
          <p:nvPr/>
        </p:nvPicPr>
        <p:blipFill>
          <a:blip r:embed="rId4"/>
          <a:stretch>
            <a:fillRect/>
          </a:stretch>
        </p:blipFill>
        <p:spPr>
          <a:xfrm>
            <a:off x="4438650" y="2675174"/>
            <a:ext cx="4433887" cy="2182339"/>
          </a:xfrm>
          <a:prstGeom prst="rect">
            <a:avLst/>
          </a:prstGeom>
        </p:spPr>
      </p:pic>
      <p:pic>
        <p:nvPicPr>
          <p:cNvPr id="6" name="Imagen 6">
            <a:extLst>
              <a:ext uri="{FF2B5EF4-FFF2-40B4-BE49-F238E27FC236}">
                <a16:creationId xmlns:a16="http://schemas.microsoft.com/office/drawing/2014/main" id="{FD314DB6-E014-462E-A2E6-2DA8F2FB5872}"/>
              </a:ext>
            </a:extLst>
          </p:cNvPr>
          <p:cNvPicPr>
            <a:picLocks noChangeAspect="1"/>
          </p:cNvPicPr>
          <p:nvPr/>
        </p:nvPicPr>
        <p:blipFill>
          <a:blip r:embed="rId5"/>
          <a:stretch>
            <a:fillRect/>
          </a:stretch>
        </p:blipFill>
        <p:spPr>
          <a:xfrm>
            <a:off x="4438650" y="234024"/>
            <a:ext cx="2814638" cy="2437074"/>
          </a:xfrm>
          <a:prstGeom prst="rect">
            <a:avLst/>
          </a:prstGeom>
        </p:spPr>
      </p:pic>
    </p:spTree>
    <p:extLst>
      <p:ext uri="{BB962C8B-B14F-4D97-AF65-F5344CB8AC3E}">
        <p14:creationId xmlns:p14="http://schemas.microsoft.com/office/powerpoint/2010/main" val="3946766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lumMod val="50000"/>
          </a:schemeClr>
        </a:solidFill>
        <a:effectLst/>
      </p:bgPr>
    </p:bg>
    <p:spTree>
      <p:nvGrpSpPr>
        <p:cNvPr id="1" name="Shape 1309"/>
        <p:cNvGrpSpPr/>
        <p:nvPr/>
      </p:nvGrpSpPr>
      <p:grpSpPr>
        <a:xfrm>
          <a:off x="0" y="0"/>
          <a:ext cx="0" cy="0"/>
          <a:chOff x="0" y="0"/>
          <a:chExt cx="0" cy="0"/>
        </a:xfrm>
      </p:grpSpPr>
      <p:sp>
        <p:nvSpPr>
          <p:cNvPr id="1310" name="Google Shape;1310;p46"/>
          <p:cNvSpPr/>
          <p:nvPr/>
        </p:nvSpPr>
        <p:spPr>
          <a:xfrm rot="-5934103">
            <a:off x="4847676" y="37434"/>
            <a:ext cx="6221926" cy="5068648"/>
          </a:xfrm>
          <a:custGeom>
            <a:avLst/>
            <a:gdLst/>
            <a:ahLst/>
            <a:cxnLst/>
            <a:rect l="l" t="t" r="r" b="b"/>
            <a:pathLst>
              <a:path w="3079" h="2573" extrusionOk="0">
                <a:moveTo>
                  <a:pt x="1032" y="0"/>
                </a:moveTo>
                <a:cubicBezTo>
                  <a:pt x="999" y="0"/>
                  <a:pt x="963" y="1"/>
                  <a:pt x="925" y="2"/>
                </a:cubicBezTo>
                <a:cubicBezTo>
                  <a:pt x="420" y="25"/>
                  <a:pt x="1" y="554"/>
                  <a:pt x="0" y="1155"/>
                </a:cubicBezTo>
                <a:cubicBezTo>
                  <a:pt x="0" y="1168"/>
                  <a:pt x="1" y="1182"/>
                  <a:pt x="1" y="1195"/>
                </a:cubicBezTo>
                <a:cubicBezTo>
                  <a:pt x="20" y="1813"/>
                  <a:pt x="308" y="2145"/>
                  <a:pt x="308" y="2145"/>
                </a:cubicBezTo>
                <a:cubicBezTo>
                  <a:pt x="308" y="2145"/>
                  <a:pt x="633" y="2556"/>
                  <a:pt x="1187" y="2573"/>
                </a:cubicBezTo>
                <a:cubicBezTo>
                  <a:pt x="1200" y="2573"/>
                  <a:pt x="1213" y="2573"/>
                  <a:pt x="1226" y="2573"/>
                </a:cubicBezTo>
                <a:cubicBezTo>
                  <a:pt x="1764" y="2573"/>
                  <a:pt x="2247" y="2238"/>
                  <a:pt x="2646" y="1974"/>
                </a:cubicBezTo>
                <a:cubicBezTo>
                  <a:pt x="2928" y="1789"/>
                  <a:pt x="3079" y="1517"/>
                  <a:pt x="3079" y="1244"/>
                </a:cubicBezTo>
                <a:cubicBezTo>
                  <a:pt x="3079" y="1122"/>
                  <a:pt x="3048" y="999"/>
                  <a:pt x="2985" y="883"/>
                </a:cubicBezTo>
                <a:cubicBezTo>
                  <a:pt x="2781" y="512"/>
                  <a:pt x="2410" y="639"/>
                  <a:pt x="1965" y="377"/>
                </a:cubicBezTo>
                <a:cubicBezTo>
                  <a:pt x="1553" y="135"/>
                  <a:pt x="1455" y="0"/>
                  <a:pt x="1032" y="0"/>
                </a:cubicBezTo>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1" name="Google Shape;1311;p46"/>
          <p:cNvSpPr/>
          <p:nvPr/>
        </p:nvSpPr>
        <p:spPr>
          <a:xfrm rot="-5934101">
            <a:off x="-4776186" y="-2692395"/>
            <a:ext cx="6002023" cy="4889488"/>
          </a:xfrm>
          <a:custGeom>
            <a:avLst/>
            <a:gdLst/>
            <a:ahLst/>
            <a:cxnLst/>
            <a:rect l="l" t="t" r="r" b="b"/>
            <a:pathLst>
              <a:path w="3079" h="2573" extrusionOk="0">
                <a:moveTo>
                  <a:pt x="1032" y="0"/>
                </a:moveTo>
                <a:cubicBezTo>
                  <a:pt x="999" y="0"/>
                  <a:pt x="963" y="1"/>
                  <a:pt x="925" y="2"/>
                </a:cubicBezTo>
                <a:cubicBezTo>
                  <a:pt x="420" y="25"/>
                  <a:pt x="1" y="554"/>
                  <a:pt x="0" y="1155"/>
                </a:cubicBezTo>
                <a:cubicBezTo>
                  <a:pt x="0" y="1168"/>
                  <a:pt x="1" y="1182"/>
                  <a:pt x="1" y="1195"/>
                </a:cubicBezTo>
                <a:cubicBezTo>
                  <a:pt x="20" y="1813"/>
                  <a:pt x="308" y="2145"/>
                  <a:pt x="308" y="2145"/>
                </a:cubicBezTo>
                <a:cubicBezTo>
                  <a:pt x="308" y="2145"/>
                  <a:pt x="633" y="2556"/>
                  <a:pt x="1187" y="2573"/>
                </a:cubicBezTo>
                <a:cubicBezTo>
                  <a:pt x="1200" y="2573"/>
                  <a:pt x="1213" y="2573"/>
                  <a:pt x="1226" y="2573"/>
                </a:cubicBezTo>
                <a:cubicBezTo>
                  <a:pt x="1764" y="2573"/>
                  <a:pt x="2247" y="2238"/>
                  <a:pt x="2646" y="1974"/>
                </a:cubicBezTo>
                <a:cubicBezTo>
                  <a:pt x="2928" y="1789"/>
                  <a:pt x="3079" y="1517"/>
                  <a:pt x="3079" y="1244"/>
                </a:cubicBezTo>
                <a:cubicBezTo>
                  <a:pt x="3079" y="1122"/>
                  <a:pt x="3048" y="999"/>
                  <a:pt x="2985" y="883"/>
                </a:cubicBezTo>
                <a:cubicBezTo>
                  <a:pt x="2781" y="512"/>
                  <a:pt x="2410" y="639"/>
                  <a:pt x="1965" y="377"/>
                </a:cubicBezTo>
                <a:cubicBezTo>
                  <a:pt x="1553" y="135"/>
                  <a:pt x="1455" y="0"/>
                  <a:pt x="1032" y="0"/>
                </a:cubicBezTo>
              </a:path>
            </a:pathLst>
          </a:custGeom>
          <a:solidFill>
            <a:srgbClr val="92E3A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2" name="Google Shape;1312;p46"/>
          <p:cNvSpPr txBox="1">
            <a:spLocks noGrp="1"/>
          </p:cNvSpPr>
          <p:nvPr>
            <p:ph type="title"/>
          </p:nvPr>
        </p:nvSpPr>
        <p:spPr>
          <a:xfrm>
            <a:off x="637133" y="659941"/>
            <a:ext cx="8506867" cy="1807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CO">
                <a:solidFill>
                  <a:schemeClr val="accent4"/>
                </a:solidFill>
              </a:rPr>
              <a:t>DASHBOARD Y A</a:t>
            </a:r>
            <a:r>
              <a:rPr lang="es-CO">
                <a:solidFill>
                  <a:schemeClr val="tx1"/>
                </a:solidFill>
              </a:rPr>
              <a:t>NALÍTIC</a:t>
            </a:r>
            <a:r>
              <a:rPr lang="es-CO">
                <a:solidFill>
                  <a:schemeClr val="accent4"/>
                </a:solidFill>
              </a:rPr>
              <a:t>A DE DATO</a:t>
            </a:r>
            <a:r>
              <a:rPr lang="es-CO">
                <a:solidFill>
                  <a:schemeClr val="tx1"/>
                </a:solidFill>
              </a:rPr>
              <a:t>S</a:t>
            </a:r>
          </a:p>
        </p:txBody>
      </p:sp>
      <p:sp>
        <p:nvSpPr>
          <p:cNvPr id="1314" name="Google Shape;1314;p46"/>
          <p:cNvSpPr txBox="1">
            <a:spLocks noGrp="1"/>
          </p:cNvSpPr>
          <p:nvPr>
            <p:ph type="title" idx="2"/>
          </p:nvPr>
        </p:nvSpPr>
        <p:spPr>
          <a:xfrm>
            <a:off x="710378" y="181497"/>
            <a:ext cx="1886400" cy="803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solidFill>
                  <a:schemeClr val="bg1"/>
                </a:solidFill>
              </a:rPr>
              <a:t>03.</a:t>
            </a:r>
            <a:endParaRPr>
              <a:solidFill>
                <a:schemeClr val="bg1"/>
              </a:solidFill>
            </a:endParaRPr>
          </a:p>
        </p:txBody>
      </p:sp>
      <p:pic>
        <p:nvPicPr>
          <p:cNvPr id="3" name="Imagen 2" descr="Forma&#10;&#10;Descripción generada automáticamente con confianza baja">
            <a:extLst>
              <a:ext uri="{FF2B5EF4-FFF2-40B4-BE49-F238E27FC236}">
                <a16:creationId xmlns:a16="http://schemas.microsoft.com/office/drawing/2014/main" id="{032E67EB-FFA5-4577-A8DE-D49AFA297A49}"/>
              </a:ext>
            </a:extLst>
          </p:cNvPr>
          <p:cNvPicPr>
            <a:picLocks noChangeAspect="1"/>
          </p:cNvPicPr>
          <p:nvPr/>
        </p:nvPicPr>
        <p:blipFill rotWithShape="1">
          <a:blip r:embed="rId3"/>
          <a:srcRect b="12313"/>
          <a:stretch/>
        </p:blipFill>
        <p:spPr>
          <a:xfrm>
            <a:off x="5745006" y="2571750"/>
            <a:ext cx="2571750" cy="2255083"/>
          </a:xfrm>
          <a:prstGeom prst="rect">
            <a:avLst/>
          </a:prstGeom>
        </p:spPr>
      </p:pic>
      <p:pic>
        <p:nvPicPr>
          <p:cNvPr id="5" name="Imagen 4" descr="Forma&#10;&#10;Descripción generada automáticamente con confianza baja">
            <a:extLst>
              <a:ext uri="{FF2B5EF4-FFF2-40B4-BE49-F238E27FC236}">
                <a16:creationId xmlns:a16="http://schemas.microsoft.com/office/drawing/2014/main" id="{390F6F10-322F-425F-8CF2-3CE1E3645AD2}"/>
              </a:ext>
            </a:extLst>
          </p:cNvPr>
          <p:cNvPicPr>
            <a:picLocks noChangeAspect="1"/>
          </p:cNvPicPr>
          <p:nvPr/>
        </p:nvPicPr>
        <p:blipFill rotWithShape="1">
          <a:blip r:embed="rId4">
            <a:lum bright="70000" contrast="-70000"/>
          </a:blip>
          <a:srcRect b="12831"/>
          <a:stretch/>
        </p:blipFill>
        <p:spPr>
          <a:xfrm>
            <a:off x="1361681" y="2571750"/>
            <a:ext cx="2856563" cy="2490049"/>
          </a:xfrm>
          <a:prstGeom prst="rect">
            <a:avLst/>
          </a:prstGeom>
        </p:spPr>
      </p:pic>
    </p:spTree>
    <p:extLst>
      <p:ext uri="{BB962C8B-B14F-4D97-AF65-F5344CB8AC3E}">
        <p14:creationId xmlns:p14="http://schemas.microsoft.com/office/powerpoint/2010/main" val="40621082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268"/>
        <p:cNvGrpSpPr/>
        <p:nvPr/>
      </p:nvGrpSpPr>
      <p:grpSpPr>
        <a:xfrm>
          <a:off x="0" y="0"/>
          <a:ext cx="0" cy="0"/>
          <a:chOff x="0" y="0"/>
          <a:chExt cx="0" cy="0"/>
        </a:xfrm>
      </p:grpSpPr>
      <p:sp>
        <p:nvSpPr>
          <p:cNvPr id="1269" name="Google Shape;1269;p45"/>
          <p:cNvSpPr txBox="1">
            <a:spLocks noGrp="1"/>
          </p:cNvSpPr>
          <p:nvPr>
            <p:ph type="subTitle" idx="4"/>
          </p:nvPr>
        </p:nvSpPr>
        <p:spPr>
          <a:xfrm>
            <a:off x="3193501" y="3274885"/>
            <a:ext cx="2170500" cy="10635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En la sección inferior encuentra 3 botones para escoger el período que desee perfumar el ambiente.</a:t>
            </a:r>
            <a:endParaRPr/>
          </a:p>
        </p:txBody>
      </p:sp>
      <p:sp>
        <p:nvSpPr>
          <p:cNvPr id="1270" name="Google Shape;1270;p45"/>
          <p:cNvSpPr txBox="1">
            <a:spLocks noGrp="1"/>
          </p:cNvSpPr>
          <p:nvPr>
            <p:ph type="title"/>
          </p:nvPr>
        </p:nvSpPr>
        <p:spPr>
          <a:xfrm>
            <a:off x="552582" y="553375"/>
            <a:ext cx="792183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CARACTERÍSTICAS DEL DASHBOARD:</a:t>
            </a:r>
            <a:br>
              <a:rPr lang="en" dirty="0"/>
            </a:br>
            <a:r>
              <a:rPr lang="es-CO" sz="1800" i="1" dirty="0"/>
              <a:t>http://aerasens.125mb.com/index.php</a:t>
            </a:r>
            <a:endParaRPr i="1" dirty="0"/>
          </a:p>
        </p:txBody>
      </p:sp>
      <p:sp>
        <p:nvSpPr>
          <p:cNvPr id="1271" name="Google Shape;1271;p45"/>
          <p:cNvSpPr txBox="1">
            <a:spLocks noGrp="1"/>
          </p:cNvSpPr>
          <p:nvPr>
            <p:ph type="subTitle" idx="5"/>
          </p:nvPr>
        </p:nvSpPr>
        <p:spPr>
          <a:xfrm>
            <a:off x="5862320" y="1911875"/>
            <a:ext cx="2661920" cy="3993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SESIÓN PROTEGIDA</a:t>
            </a:r>
            <a:endParaRPr/>
          </a:p>
        </p:txBody>
      </p:sp>
      <p:sp>
        <p:nvSpPr>
          <p:cNvPr id="1272" name="Google Shape;1272;p45"/>
          <p:cNvSpPr txBox="1">
            <a:spLocks noGrp="1"/>
          </p:cNvSpPr>
          <p:nvPr>
            <p:ph type="subTitle" idx="2"/>
          </p:nvPr>
        </p:nvSpPr>
        <p:spPr>
          <a:xfrm>
            <a:off x="578276" y="2821950"/>
            <a:ext cx="2142600" cy="1063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CO" sz="1100"/>
              <a:t>Encontrará 15 indicadores diferentes:</a:t>
            </a:r>
          </a:p>
          <a:p>
            <a:pPr marL="285750" lvl="0" indent="-285750" algn="l" rtl="0">
              <a:spcBef>
                <a:spcPts val="0"/>
              </a:spcBef>
              <a:spcAft>
                <a:spcPts val="0"/>
              </a:spcAft>
              <a:buFont typeface="Arial" panose="020B0604020202020204" pitchFamily="34" charset="0"/>
              <a:buChar char="•"/>
            </a:pPr>
            <a:r>
              <a:rPr lang="es-CO" sz="1100"/>
              <a:t>Gráfica de Variación de PPM.</a:t>
            </a:r>
          </a:p>
          <a:p>
            <a:pPr marL="285750" lvl="0" indent="-285750" algn="l" rtl="0">
              <a:spcBef>
                <a:spcPts val="0"/>
              </a:spcBef>
              <a:spcAft>
                <a:spcPts val="0"/>
              </a:spcAft>
              <a:buFont typeface="Arial" panose="020B0604020202020204" pitchFamily="34" charset="0"/>
              <a:buChar char="•"/>
            </a:pPr>
            <a:r>
              <a:rPr lang="es-CO" sz="1100"/>
              <a:t>Indicador del último valor de PPM.</a:t>
            </a:r>
          </a:p>
          <a:p>
            <a:pPr marL="285750" lvl="0" indent="-285750" algn="l" rtl="0">
              <a:spcBef>
                <a:spcPts val="0"/>
              </a:spcBef>
              <a:spcAft>
                <a:spcPts val="0"/>
              </a:spcAft>
              <a:buFont typeface="Arial" panose="020B0604020202020204" pitchFamily="34" charset="0"/>
              <a:buChar char="•"/>
            </a:pPr>
            <a:r>
              <a:rPr lang="es-CO" sz="1100"/>
              <a:t>Visor de Aguja de Indicador de Peligro.</a:t>
            </a:r>
          </a:p>
          <a:p>
            <a:pPr marL="285750" lvl="0" indent="-285750" algn="l" rtl="0">
              <a:spcBef>
                <a:spcPts val="0"/>
              </a:spcBef>
              <a:spcAft>
                <a:spcPts val="0"/>
              </a:spcAft>
              <a:buFont typeface="Arial" panose="020B0604020202020204" pitchFamily="34" charset="0"/>
              <a:buChar char="•"/>
            </a:pPr>
            <a:r>
              <a:rPr lang="es-CO" sz="1100"/>
              <a:t>Gráfica de Tendencia Polinómica.</a:t>
            </a:r>
          </a:p>
          <a:p>
            <a:pPr marL="285750" lvl="0" indent="-285750" algn="l" rtl="0">
              <a:spcBef>
                <a:spcPts val="0"/>
              </a:spcBef>
              <a:spcAft>
                <a:spcPts val="0"/>
              </a:spcAft>
              <a:buFont typeface="Arial" panose="020B0604020202020204" pitchFamily="34" charset="0"/>
              <a:buChar char="•"/>
            </a:pPr>
            <a:r>
              <a:rPr lang="es-CO" sz="1100"/>
              <a:t>Histograma de 100 Días.</a:t>
            </a:r>
            <a:endParaRPr sz="1100"/>
          </a:p>
          <a:p>
            <a:pPr marL="0" lvl="0" indent="0" algn="ctr" rtl="0">
              <a:spcBef>
                <a:spcPts val="1600"/>
              </a:spcBef>
              <a:spcAft>
                <a:spcPts val="1600"/>
              </a:spcAft>
              <a:buNone/>
            </a:pPr>
            <a:endParaRPr/>
          </a:p>
        </p:txBody>
      </p:sp>
      <p:sp>
        <p:nvSpPr>
          <p:cNvPr id="1273" name="Google Shape;1273;p45"/>
          <p:cNvSpPr txBox="1">
            <a:spLocks noGrp="1"/>
          </p:cNvSpPr>
          <p:nvPr>
            <p:ph type="subTitle" idx="6"/>
          </p:nvPr>
        </p:nvSpPr>
        <p:spPr>
          <a:xfrm>
            <a:off x="6005625" y="2311274"/>
            <a:ext cx="2142600" cy="2832225"/>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Su sesión quedará guardada en el navegador. Solo podrá retornar al portal WEB hasta que cierre sesión.</a:t>
            </a:r>
          </a:p>
          <a:p>
            <a:pPr marL="0" lvl="0" indent="0" algn="ctr" rtl="0">
              <a:spcBef>
                <a:spcPts val="0"/>
              </a:spcBef>
              <a:spcAft>
                <a:spcPts val="1600"/>
              </a:spcAft>
              <a:buNone/>
            </a:pPr>
            <a:endParaRPr lang="en"/>
          </a:p>
          <a:p>
            <a:pPr marL="0" lvl="0" indent="0" algn="ctr" rtl="0">
              <a:spcBef>
                <a:spcPts val="0"/>
              </a:spcBef>
              <a:spcAft>
                <a:spcPts val="1600"/>
              </a:spcAft>
              <a:buNone/>
            </a:pPr>
            <a:r>
              <a:rPr lang="en"/>
              <a:t>Además, su constraseña está codificada con el método “MD5” de PHP.</a:t>
            </a:r>
            <a:endParaRPr/>
          </a:p>
        </p:txBody>
      </p:sp>
      <p:sp>
        <p:nvSpPr>
          <p:cNvPr id="1274" name="Google Shape;1274;p45"/>
          <p:cNvSpPr txBox="1">
            <a:spLocks noGrp="1"/>
          </p:cNvSpPr>
          <p:nvPr>
            <p:ph type="subTitle" idx="1"/>
          </p:nvPr>
        </p:nvSpPr>
        <p:spPr>
          <a:xfrm>
            <a:off x="552582" y="2143595"/>
            <a:ext cx="2142600" cy="3993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INFORMACIÓN A DETALLE</a:t>
            </a:r>
            <a:endParaRPr/>
          </a:p>
        </p:txBody>
      </p:sp>
      <p:sp>
        <p:nvSpPr>
          <p:cNvPr id="1275" name="Google Shape;1275;p45"/>
          <p:cNvSpPr txBox="1">
            <a:spLocks noGrp="1"/>
          </p:cNvSpPr>
          <p:nvPr>
            <p:ph type="subTitle" idx="3"/>
          </p:nvPr>
        </p:nvSpPr>
        <p:spPr>
          <a:xfrm>
            <a:off x="3221401" y="2360921"/>
            <a:ext cx="2142600" cy="3993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SELECCIÓN DE TIEMPO DE ATOMIZACIÓN</a:t>
            </a:r>
            <a:endParaRPr/>
          </a:p>
        </p:txBody>
      </p:sp>
      <p:grpSp>
        <p:nvGrpSpPr>
          <p:cNvPr id="1276" name="Google Shape;1276;p45"/>
          <p:cNvGrpSpPr/>
          <p:nvPr/>
        </p:nvGrpSpPr>
        <p:grpSpPr>
          <a:xfrm>
            <a:off x="6827271" y="1364809"/>
            <a:ext cx="499295" cy="499408"/>
            <a:chOff x="6903555" y="1384834"/>
            <a:chExt cx="416079" cy="416173"/>
          </a:xfrm>
        </p:grpSpPr>
        <p:sp>
          <p:nvSpPr>
            <p:cNvPr id="1277" name="Google Shape;1277;p45"/>
            <p:cNvSpPr/>
            <p:nvPr/>
          </p:nvSpPr>
          <p:spPr>
            <a:xfrm>
              <a:off x="6910145" y="1391425"/>
              <a:ext cx="306609" cy="306609"/>
            </a:xfrm>
            <a:custGeom>
              <a:avLst/>
              <a:gdLst/>
              <a:ahLst/>
              <a:cxnLst/>
              <a:rect l="l" t="t" r="r" b="b"/>
              <a:pathLst>
                <a:path w="9817" h="9817" extrusionOk="0">
                  <a:moveTo>
                    <a:pt x="4606" y="0"/>
                  </a:moveTo>
                  <a:cubicBezTo>
                    <a:pt x="4391" y="0"/>
                    <a:pt x="4208" y="148"/>
                    <a:pt x="4166" y="359"/>
                  </a:cubicBezTo>
                  <a:lnTo>
                    <a:pt x="3944" y="1471"/>
                  </a:lnTo>
                  <a:cubicBezTo>
                    <a:pt x="3670" y="1549"/>
                    <a:pt x="3406" y="1658"/>
                    <a:pt x="3160" y="1795"/>
                  </a:cubicBezTo>
                  <a:lnTo>
                    <a:pt x="2217" y="1169"/>
                  </a:lnTo>
                  <a:cubicBezTo>
                    <a:pt x="2140" y="1117"/>
                    <a:pt x="2053" y="1093"/>
                    <a:pt x="1967" y="1093"/>
                  </a:cubicBezTo>
                  <a:cubicBezTo>
                    <a:pt x="1852" y="1093"/>
                    <a:pt x="1738" y="1137"/>
                    <a:pt x="1654" y="1221"/>
                  </a:cubicBezTo>
                  <a:lnTo>
                    <a:pt x="1221" y="1651"/>
                  </a:lnTo>
                  <a:cubicBezTo>
                    <a:pt x="1073" y="1802"/>
                    <a:pt x="1049" y="2038"/>
                    <a:pt x="1168" y="2214"/>
                  </a:cubicBezTo>
                  <a:lnTo>
                    <a:pt x="1795" y="3160"/>
                  </a:lnTo>
                  <a:cubicBezTo>
                    <a:pt x="1657" y="3406"/>
                    <a:pt x="1548" y="3670"/>
                    <a:pt x="1471" y="3945"/>
                  </a:cubicBezTo>
                  <a:lnTo>
                    <a:pt x="359" y="4166"/>
                  </a:lnTo>
                  <a:cubicBezTo>
                    <a:pt x="148" y="4209"/>
                    <a:pt x="0" y="4391"/>
                    <a:pt x="0" y="4606"/>
                  </a:cubicBezTo>
                  <a:lnTo>
                    <a:pt x="0" y="5215"/>
                  </a:lnTo>
                  <a:cubicBezTo>
                    <a:pt x="0" y="5426"/>
                    <a:pt x="148" y="5609"/>
                    <a:pt x="359" y="5651"/>
                  </a:cubicBezTo>
                  <a:lnTo>
                    <a:pt x="1471" y="5873"/>
                  </a:lnTo>
                  <a:cubicBezTo>
                    <a:pt x="1548" y="6147"/>
                    <a:pt x="1657" y="6411"/>
                    <a:pt x="1795" y="6657"/>
                  </a:cubicBezTo>
                  <a:lnTo>
                    <a:pt x="1168" y="7604"/>
                  </a:lnTo>
                  <a:cubicBezTo>
                    <a:pt x="1049" y="7780"/>
                    <a:pt x="1073" y="8015"/>
                    <a:pt x="1221" y="8167"/>
                  </a:cubicBezTo>
                  <a:lnTo>
                    <a:pt x="1654" y="8596"/>
                  </a:lnTo>
                  <a:cubicBezTo>
                    <a:pt x="1739" y="8681"/>
                    <a:pt x="1853" y="8725"/>
                    <a:pt x="1969" y="8725"/>
                  </a:cubicBezTo>
                  <a:cubicBezTo>
                    <a:pt x="2055" y="8725"/>
                    <a:pt x="2141" y="8702"/>
                    <a:pt x="2217" y="8652"/>
                  </a:cubicBezTo>
                  <a:lnTo>
                    <a:pt x="3160" y="8023"/>
                  </a:lnTo>
                  <a:cubicBezTo>
                    <a:pt x="3406" y="8160"/>
                    <a:pt x="3670" y="8269"/>
                    <a:pt x="3944" y="8346"/>
                  </a:cubicBezTo>
                  <a:lnTo>
                    <a:pt x="4166" y="9458"/>
                  </a:lnTo>
                  <a:cubicBezTo>
                    <a:pt x="4208" y="9669"/>
                    <a:pt x="4391" y="9817"/>
                    <a:pt x="4606" y="9817"/>
                  </a:cubicBezTo>
                  <a:lnTo>
                    <a:pt x="5211" y="9817"/>
                  </a:lnTo>
                  <a:cubicBezTo>
                    <a:pt x="5426" y="9817"/>
                    <a:pt x="5609" y="9669"/>
                    <a:pt x="5651" y="9458"/>
                  </a:cubicBezTo>
                  <a:lnTo>
                    <a:pt x="5873" y="8346"/>
                  </a:lnTo>
                  <a:cubicBezTo>
                    <a:pt x="6147" y="8269"/>
                    <a:pt x="6411" y="8160"/>
                    <a:pt x="6657" y="8023"/>
                  </a:cubicBezTo>
                  <a:lnTo>
                    <a:pt x="7604" y="8649"/>
                  </a:lnTo>
                  <a:cubicBezTo>
                    <a:pt x="7679" y="8698"/>
                    <a:pt x="7765" y="8723"/>
                    <a:pt x="7851" y="8723"/>
                  </a:cubicBezTo>
                  <a:cubicBezTo>
                    <a:pt x="7966" y="8723"/>
                    <a:pt x="8080" y="8679"/>
                    <a:pt x="8167" y="8593"/>
                  </a:cubicBezTo>
                  <a:lnTo>
                    <a:pt x="8596" y="8163"/>
                  </a:lnTo>
                  <a:cubicBezTo>
                    <a:pt x="8744" y="8012"/>
                    <a:pt x="8768" y="7776"/>
                    <a:pt x="8652" y="7600"/>
                  </a:cubicBezTo>
                  <a:lnTo>
                    <a:pt x="8022" y="6657"/>
                  </a:lnTo>
                  <a:cubicBezTo>
                    <a:pt x="8160" y="6408"/>
                    <a:pt x="8269" y="6144"/>
                    <a:pt x="8346" y="5873"/>
                  </a:cubicBezTo>
                  <a:lnTo>
                    <a:pt x="9458" y="5648"/>
                  </a:lnTo>
                  <a:cubicBezTo>
                    <a:pt x="9669" y="5609"/>
                    <a:pt x="9817" y="5422"/>
                    <a:pt x="9817" y="5211"/>
                  </a:cubicBezTo>
                  <a:lnTo>
                    <a:pt x="9817" y="4606"/>
                  </a:lnTo>
                  <a:cubicBezTo>
                    <a:pt x="9817" y="4391"/>
                    <a:pt x="9665" y="4209"/>
                    <a:pt x="9458" y="4170"/>
                  </a:cubicBezTo>
                  <a:lnTo>
                    <a:pt x="8346" y="3945"/>
                  </a:lnTo>
                  <a:cubicBezTo>
                    <a:pt x="8269" y="3670"/>
                    <a:pt x="8160" y="3410"/>
                    <a:pt x="8022" y="3160"/>
                  </a:cubicBezTo>
                  <a:lnTo>
                    <a:pt x="8649" y="2214"/>
                  </a:lnTo>
                  <a:cubicBezTo>
                    <a:pt x="8768" y="2038"/>
                    <a:pt x="8744" y="1802"/>
                    <a:pt x="8592" y="1651"/>
                  </a:cubicBezTo>
                  <a:lnTo>
                    <a:pt x="8163" y="1221"/>
                  </a:lnTo>
                  <a:cubicBezTo>
                    <a:pt x="8079" y="1137"/>
                    <a:pt x="7965" y="1093"/>
                    <a:pt x="7850" y="1093"/>
                  </a:cubicBezTo>
                  <a:cubicBezTo>
                    <a:pt x="7764" y="1093"/>
                    <a:pt x="7677" y="1117"/>
                    <a:pt x="7600" y="1169"/>
                  </a:cubicBezTo>
                  <a:lnTo>
                    <a:pt x="6657" y="1795"/>
                  </a:lnTo>
                  <a:cubicBezTo>
                    <a:pt x="6407" y="1658"/>
                    <a:pt x="6147" y="1549"/>
                    <a:pt x="5873" y="1471"/>
                  </a:cubicBezTo>
                  <a:lnTo>
                    <a:pt x="5651" y="359"/>
                  </a:lnTo>
                  <a:cubicBezTo>
                    <a:pt x="5609" y="148"/>
                    <a:pt x="5426" y="0"/>
                    <a:pt x="5211" y="0"/>
                  </a:cubicBezTo>
                  <a:close/>
                </a:path>
              </a:pathLst>
            </a:custGeom>
            <a:solidFill>
              <a:srgbClr val="5F94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45"/>
            <p:cNvSpPr/>
            <p:nvPr/>
          </p:nvSpPr>
          <p:spPr>
            <a:xfrm>
              <a:off x="6990788" y="1477471"/>
              <a:ext cx="140047" cy="134612"/>
            </a:xfrm>
            <a:custGeom>
              <a:avLst/>
              <a:gdLst/>
              <a:ahLst/>
              <a:cxnLst/>
              <a:rect l="l" t="t" r="r" b="b"/>
              <a:pathLst>
                <a:path w="4484" h="4310" extrusionOk="0">
                  <a:moveTo>
                    <a:pt x="2326" y="0"/>
                  </a:moveTo>
                  <a:cubicBezTo>
                    <a:pt x="1454" y="0"/>
                    <a:pt x="669" y="525"/>
                    <a:pt x="335" y="1330"/>
                  </a:cubicBezTo>
                  <a:cubicBezTo>
                    <a:pt x="1" y="2136"/>
                    <a:pt x="187" y="3061"/>
                    <a:pt x="803" y="3677"/>
                  </a:cubicBezTo>
                  <a:cubicBezTo>
                    <a:pt x="1214" y="4091"/>
                    <a:pt x="1766" y="4310"/>
                    <a:pt x="2327" y="4310"/>
                  </a:cubicBezTo>
                  <a:cubicBezTo>
                    <a:pt x="2605" y="4310"/>
                    <a:pt x="2886" y="4256"/>
                    <a:pt x="3153" y="4145"/>
                  </a:cubicBezTo>
                  <a:cubicBezTo>
                    <a:pt x="3956" y="3811"/>
                    <a:pt x="4483" y="3026"/>
                    <a:pt x="4483" y="2154"/>
                  </a:cubicBezTo>
                  <a:cubicBezTo>
                    <a:pt x="4483" y="964"/>
                    <a:pt x="3516" y="0"/>
                    <a:pt x="2326" y="0"/>
                  </a:cubicBezTo>
                  <a:close/>
                </a:path>
              </a:pathLst>
            </a:custGeom>
            <a:solidFill>
              <a:srgbClr val="E9F9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45"/>
            <p:cNvSpPr/>
            <p:nvPr/>
          </p:nvSpPr>
          <p:spPr>
            <a:xfrm>
              <a:off x="7018711" y="1511328"/>
              <a:ext cx="78269" cy="66994"/>
            </a:xfrm>
            <a:custGeom>
              <a:avLst/>
              <a:gdLst/>
              <a:ahLst/>
              <a:cxnLst/>
              <a:rect l="l" t="t" r="r" b="b"/>
              <a:pathLst>
                <a:path w="2506" h="2145" extrusionOk="0">
                  <a:moveTo>
                    <a:pt x="1432" y="0"/>
                  </a:moveTo>
                  <a:cubicBezTo>
                    <a:pt x="479" y="0"/>
                    <a:pt x="0" y="1154"/>
                    <a:pt x="676" y="1830"/>
                  </a:cubicBezTo>
                  <a:cubicBezTo>
                    <a:pt x="894" y="2047"/>
                    <a:pt x="1163" y="2144"/>
                    <a:pt x="1426" y="2144"/>
                  </a:cubicBezTo>
                  <a:cubicBezTo>
                    <a:pt x="1977" y="2144"/>
                    <a:pt x="2506" y="1717"/>
                    <a:pt x="2506" y="1070"/>
                  </a:cubicBezTo>
                  <a:cubicBezTo>
                    <a:pt x="2506" y="479"/>
                    <a:pt x="2027" y="0"/>
                    <a:pt x="1432" y="0"/>
                  </a:cubicBezTo>
                  <a:close/>
                </a:path>
              </a:pathLst>
            </a:custGeom>
            <a:solidFill>
              <a:srgbClr val="4D5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45"/>
            <p:cNvSpPr/>
            <p:nvPr/>
          </p:nvSpPr>
          <p:spPr>
            <a:xfrm>
              <a:off x="7111691" y="1592971"/>
              <a:ext cx="201450" cy="201450"/>
            </a:xfrm>
            <a:custGeom>
              <a:avLst/>
              <a:gdLst/>
              <a:ahLst/>
              <a:cxnLst/>
              <a:rect l="l" t="t" r="r" b="b"/>
              <a:pathLst>
                <a:path w="6450" h="6450" extrusionOk="0">
                  <a:moveTo>
                    <a:pt x="3026" y="0"/>
                  </a:moveTo>
                  <a:cubicBezTo>
                    <a:pt x="2885" y="0"/>
                    <a:pt x="2766" y="99"/>
                    <a:pt x="2737" y="236"/>
                  </a:cubicBezTo>
                  <a:lnTo>
                    <a:pt x="2593" y="968"/>
                  </a:lnTo>
                  <a:cubicBezTo>
                    <a:pt x="2410" y="1017"/>
                    <a:pt x="2238" y="1087"/>
                    <a:pt x="2076" y="1179"/>
                  </a:cubicBezTo>
                  <a:lnTo>
                    <a:pt x="1457" y="767"/>
                  </a:lnTo>
                  <a:cubicBezTo>
                    <a:pt x="1405" y="734"/>
                    <a:pt x="1347" y="718"/>
                    <a:pt x="1290" y="718"/>
                  </a:cubicBezTo>
                  <a:cubicBezTo>
                    <a:pt x="1214" y="718"/>
                    <a:pt x="1140" y="746"/>
                    <a:pt x="1084" y="802"/>
                  </a:cubicBezTo>
                  <a:lnTo>
                    <a:pt x="802" y="1084"/>
                  </a:lnTo>
                  <a:cubicBezTo>
                    <a:pt x="704" y="1182"/>
                    <a:pt x="690" y="1337"/>
                    <a:pt x="767" y="1453"/>
                  </a:cubicBezTo>
                  <a:lnTo>
                    <a:pt x="1179" y="2076"/>
                  </a:lnTo>
                  <a:cubicBezTo>
                    <a:pt x="1087" y="2238"/>
                    <a:pt x="1017" y="2410"/>
                    <a:pt x="968" y="2590"/>
                  </a:cubicBezTo>
                  <a:lnTo>
                    <a:pt x="236" y="2738"/>
                  </a:lnTo>
                  <a:cubicBezTo>
                    <a:pt x="99" y="2766"/>
                    <a:pt x="0" y="2885"/>
                    <a:pt x="0" y="3026"/>
                  </a:cubicBezTo>
                  <a:lnTo>
                    <a:pt x="0" y="3424"/>
                  </a:lnTo>
                  <a:cubicBezTo>
                    <a:pt x="0" y="3564"/>
                    <a:pt x="99" y="3684"/>
                    <a:pt x="236" y="3712"/>
                  </a:cubicBezTo>
                  <a:lnTo>
                    <a:pt x="968" y="3857"/>
                  </a:lnTo>
                  <a:cubicBezTo>
                    <a:pt x="1017" y="4036"/>
                    <a:pt x="1087" y="4212"/>
                    <a:pt x="1179" y="4374"/>
                  </a:cubicBezTo>
                  <a:lnTo>
                    <a:pt x="767" y="4993"/>
                  </a:lnTo>
                  <a:cubicBezTo>
                    <a:pt x="690" y="5109"/>
                    <a:pt x="704" y="5264"/>
                    <a:pt x="802" y="5362"/>
                  </a:cubicBezTo>
                  <a:lnTo>
                    <a:pt x="1084" y="5647"/>
                  </a:lnTo>
                  <a:cubicBezTo>
                    <a:pt x="1140" y="5704"/>
                    <a:pt x="1214" y="5732"/>
                    <a:pt x="1290" y="5732"/>
                  </a:cubicBezTo>
                  <a:cubicBezTo>
                    <a:pt x="1347" y="5732"/>
                    <a:pt x="1405" y="5716"/>
                    <a:pt x="1457" y="5683"/>
                  </a:cubicBezTo>
                  <a:lnTo>
                    <a:pt x="2076" y="5267"/>
                  </a:lnTo>
                  <a:cubicBezTo>
                    <a:pt x="2238" y="5359"/>
                    <a:pt x="2410" y="5433"/>
                    <a:pt x="2593" y="5482"/>
                  </a:cubicBezTo>
                  <a:lnTo>
                    <a:pt x="2737" y="6214"/>
                  </a:lnTo>
                  <a:cubicBezTo>
                    <a:pt x="2766" y="6351"/>
                    <a:pt x="2885" y="6450"/>
                    <a:pt x="3026" y="6450"/>
                  </a:cubicBezTo>
                  <a:lnTo>
                    <a:pt x="3424" y="6450"/>
                  </a:lnTo>
                  <a:cubicBezTo>
                    <a:pt x="3564" y="6450"/>
                    <a:pt x="3684" y="6351"/>
                    <a:pt x="3712" y="6214"/>
                  </a:cubicBezTo>
                  <a:lnTo>
                    <a:pt x="3856" y="5482"/>
                  </a:lnTo>
                  <a:cubicBezTo>
                    <a:pt x="4039" y="5433"/>
                    <a:pt x="4212" y="5359"/>
                    <a:pt x="4374" y="5267"/>
                  </a:cubicBezTo>
                  <a:lnTo>
                    <a:pt x="4993" y="5683"/>
                  </a:lnTo>
                  <a:cubicBezTo>
                    <a:pt x="5043" y="5716"/>
                    <a:pt x="5100" y="5732"/>
                    <a:pt x="5157" y="5732"/>
                  </a:cubicBezTo>
                  <a:cubicBezTo>
                    <a:pt x="5232" y="5732"/>
                    <a:pt x="5308" y="5704"/>
                    <a:pt x="5366" y="5647"/>
                  </a:cubicBezTo>
                  <a:lnTo>
                    <a:pt x="5647" y="5362"/>
                  </a:lnTo>
                  <a:cubicBezTo>
                    <a:pt x="5746" y="5264"/>
                    <a:pt x="5760" y="5109"/>
                    <a:pt x="5682" y="4993"/>
                  </a:cubicBezTo>
                  <a:lnTo>
                    <a:pt x="5271" y="4374"/>
                  </a:lnTo>
                  <a:cubicBezTo>
                    <a:pt x="5362" y="4212"/>
                    <a:pt x="5433" y="4036"/>
                    <a:pt x="5482" y="3857"/>
                  </a:cubicBezTo>
                  <a:lnTo>
                    <a:pt x="6214" y="3712"/>
                  </a:lnTo>
                  <a:cubicBezTo>
                    <a:pt x="6351" y="3684"/>
                    <a:pt x="6449" y="3564"/>
                    <a:pt x="6449" y="3424"/>
                  </a:cubicBezTo>
                  <a:lnTo>
                    <a:pt x="6449" y="3026"/>
                  </a:lnTo>
                  <a:cubicBezTo>
                    <a:pt x="6449" y="2885"/>
                    <a:pt x="6351" y="2766"/>
                    <a:pt x="6214" y="2738"/>
                  </a:cubicBezTo>
                  <a:lnTo>
                    <a:pt x="5482" y="2590"/>
                  </a:lnTo>
                  <a:cubicBezTo>
                    <a:pt x="5433" y="2410"/>
                    <a:pt x="5362" y="2238"/>
                    <a:pt x="5271" y="2076"/>
                  </a:cubicBezTo>
                  <a:lnTo>
                    <a:pt x="5682" y="1453"/>
                  </a:lnTo>
                  <a:cubicBezTo>
                    <a:pt x="5760" y="1337"/>
                    <a:pt x="5746" y="1182"/>
                    <a:pt x="5647" y="1084"/>
                  </a:cubicBezTo>
                  <a:lnTo>
                    <a:pt x="5366" y="802"/>
                  </a:lnTo>
                  <a:cubicBezTo>
                    <a:pt x="5308" y="746"/>
                    <a:pt x="5232" y="718"/>
                    <a:pt x="5157" y="718"/>
                  </a:cubicBezTo>
                  <a:cubicBezTo>
                    <a:pt x="5100" y="718"/>
                    <a:pt x="5043" y="734"/>
                    <a:pt x="4993" y="767"/>
                  </a:cubicBezTo>
                  <a:lnTo>
                    <a:pt x="4374" y="1179"/>
                  </a:lnTo>
                  <a:cubicBezTo>
                    <a:pt x="4212" y="1087"/>
                    <a:pt x="4039" y="1017"/>
                    <a:pt x="3856" y="968"/>
                  </a:cubicBezTo>
                  <a:lnTo>
                    <a:pt x="3712" y="236"/>
                  </a:lnTo>
                  <a:cubicBezTo>
                    <a:pt x="3684" y="99"/>
                    <a:pt x="3564" y="0"/>
                    <a:pt x="3424" y="0"/>
                  </a:cubicBezTo>
                  <a:close/>
                </a:path>
              </a:pathLst>
            </a:custGeom>
            <a:solidFill>
              <a:srgbClr val="92E3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45"/>
            <p:cNvSpPr/>
            <p:nvPr/>
          </p:nvSpPr>
          <p:spPr>
            <a:xfrm>
              <a:off x="7158041" y="1643287"/>
              <a:ext cx="104754" cy="100787"/>
            </a:xfrm>
            <a:custGeom>
              <a:avLst/>
              <a:gdLst/>
              <a:ahLst/>
              <a:cxnLst/>
              <a:rect l="l" t="t" r="r" b="b"/>
              <a:pathLst>
                <a:path w="3354" h="3227" extrusionOk="0">
                  <a:moveTo>
                    <a:pt x="1743" y="1"/>
                  </a:moveTo>
                  <a:cubicBezTo>
                    <a:pt x="1088" y="1"/>
                    <a:pt x="501" y="395"/>
                    <a:pt x="251" y="996"/>
                  </a:cubicBezTo>
                  <a:cubicBezTo>
                    <a:pt x="1" y="1598"/>
                    <a:pt x="138" y="2291"/>
                    <a:pt x="599" y="2752"/>
                  </a:cubicBezTo>
                  <a:cubicBezTo>
                    <a:pt x="908" y="3061"/>
                    <a:pt x="1323" y="3226"/>
                    <a:pt x="1744" y="3226"/>
                  </a:cubicBezTo>
                  <a:cubicBezTo>
                    <a:pt x="1951" y="3226"/>
                    <a:pt x="2160" y="3186"/>
                    <a:pt x="2358" y="3104"/>
                  </a:cubicBezTo>
                  <a:cubicBezTo>
                    <a:pt x="2960" y="2854"/>
                    <a:pt x="3354" y="2267"/>
                    <a:pt x="3354" y="1612"/>
                  </a:cubicBezTo>
                  <a:cubicBezTo>
                    <a:pt x="3354" y="722"/>
                    <a:pt x="2633" y="1"/>
                    <a:pt x="1743" y="1"/>
                  </a:cubicBezTo>
                  <a:close/>
                </a:path>
              </a:pathLst>
            </a:custGeom>
            <a:solidFill>
              <a:srgbClr val="E9F9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45"/>
            <p:cNvSpPr/>
            <p:nvPr/>
          </p:nvSpPr>
          <p:spPr>
            <a:xfrm>
              <a:off x="7172002" y="1663402"/>
              <a:ext cx="70710" cy="60560"/>
            </a:xfrm>
            <a:custGeom>
              <a:avLst/>
              <a:gdLst/>
              <a:ahLst/>
              <a:cxnLst/>
              <a:rect l="l" t="t" r="r" b="b"/>
              <a:pathLst>
                <a:path w="2264" h="1939" extrusionOk="0">
                  <a:moveTo>
                    <a:pt x="1296" y="1"/>
                  </a:moveTo>
                  <a:cubicBezTo>
                    <a:pt x="430" y="1"/>
                    <a:pt x="1" y="1042"/>
                    <a:pt x="609" y="1654"/>
                  </a:cubicBezTo>
                  <a:cubicBezTo>
                    <a:pt x="806" y="1851"/>
                    <a:pt x="1048" y="1939"/>
                    <a:pt x="1286" y="1939"/>
                  </a:cubicBezTo>
                  <a:cubicBezTo>
                    <a:pt x="1784" y="1939"/>
                    <a:pt x="2263" y="1552"/>
                    <a:pt x="2263" y="968"/>
                  </a:cubicBezTo>
                  <a:cubicBezTo>
                    <a:pt x="2263" y="433"/>
                    <a:pt x="1827" y="1"/>
                    <a:pt x="1296" y="1"/>
                  </a:cubicBezTo>
                  <a:close/>
                </a:path>
              </a:pathLst>
            </a:custGeom>
            <a:solidFill>
              <a:srgbClr val="7878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45"/>
            <p:cNvSpPr/>
            <p:nvPr/>
          </p:nvSpPr>
          <p:spPr>
            <a:xfrm>
              <a:off x="6903555" y="1384834"/>
              <a:ext cx="416079" cy="416173"/>
            </a:xfrm>
            <a:custGeom>
              <a:avLst/>
              <a:gdLst/>
              <a:ahLst/>
              <a:cxnLst/>
              <a:rect l="l" t="t" r="r" b="b"/>
              <a:pathLst>
                <a:path w="13322" h="13325" extrusionOk="0">
                  <a:moveTo>
                    <a:pt x="5126" y="4261"/>
                  </a:moveTo>
                  <a:cubicBezTo>
                    <a:pt x="5338" y="4261"/>
                    <a:pt x="5553" y="4339"/>
                    <a:pt x="5728" y="4515"/>
                  </a:cubicBezTo>
                  <a:cubicBezTo>
                    <a:pt x="6270" y="5056"/>
                    <a:pt x="5887" y="5980"/>
                    <a:pt x="5121" y="5982"/>
                  </a:cubicBezTo>
                  <a:lnTo>
                    <a:pt x="5121" y="5982"/>
                  </a:lnTo>
                  <a:cubicBezTo>
                    <a:pt x="4647" y="5981"/>
                    <a:pt x="4261" y="5598"/>
                    <a:pt x="4261" y="5123"/>
                  </a:cubicBezTo>
                  <a:cubicBezTo>
                    <a:pt x="4261" y="4604"/>
                    <a:pt x="4685" y="4261"/>
                    <a:pt x="5126" y="4261"/>
                  </a:cubicBezTo>
                  <a:close/>
                  <a:moveTo>
                    <a:pt x="5122" y="2759"/>
                  </a:moveTo>
                  <a:cubicBezTo>
                    <a:pt x="4523" y="2759"/>
                    <a:pt x="3926" y="2986"/>
                    <a:pt x="3469" y="3431"/>
                  </a:cubicBezTo>
                  <a:cubicBezTo>
                    <a:pt x="3315" y="3580"/>
                    <a:pt x="3455" y="3794"/>
                    <a:pt x="3619" y="3794"/>
                  </a:cubicBezTo>
                  <a:cubicBezTo>
                    <a:pt x="3668" y="3794"/>
                    <a:pt x="3719" y="3775"/>
                    <a:pt x="3765" y="3730"/>
                  </a:cubicBezTo>
                  <a:cubicBezTo>
                    <a:pt x="4140" y="3364"/>
                    <a:pt x="4630" y="3177"/>
                    <a:pt x="5123" y="3177"/>
                  </a:cubicBezTo>
                  <a:cubicBezTo>
                    <a:pt x="5527" y="3177"/>
                    <a:pt x="5932" y="3303"/>
                    <a:pt x="6277" y="3557"/>
                  </a:cubicBezTo>
                  <a:cubicBezTo>
                    <a:pt x="7041" y="4124"/>
                    <a:pt x="7287" y="5162"/>
                    <a:pt x="6851" y="6010"/>
                  </a:cubicBezTo>
                  <a:cubicBezTo>
                    <a:pt x="6801" y="6112"/>
                    <a:pt x="6840" y="6235"/>
                    <a:pt x="6942" y="6288"/>
                  </a:cubicBezTo>
                  <a:lnTo>
                    <a:pt x="6942" y="6291"/>
                  </a:lnTo>
                  <a:cubicBezTo>
                    <a:pt x="6973" y="6307"/>
                    <a:pt x="7006" y="6314"/>
                    <a:pt x="7038" y="6314"/>
                  </a:cubicBezTo>
                  <a:cubicBezTo>
                    <a:pt x="7116" y="6314"/>
                    <a:pt x="7190" y="6272"/>
                    <a:pt x="7227" y="6200"/>
                  </a:cubicBezTo>
                  <a:cubicBezTo>
                    <a:pt x="7755" y="5169"/>
                    <a:pt x="7456" y="3909"/>
                    <a:pt x="6523" y="3220"/>
                  </a:cubicBezTo>
                  <a:cubicBezTo>
                    <a:pt x="6105" y="2911"/>
                    <a:pt x="5613" y="2759"/>
                    <a:pt x="5122" y="2759"/>
                  </a:cubicBezTo>
                  <a:close/>
                  <a:moveTo>
                    <a:pt x="5111" y="3838"/>
                  </a:moveTo>
                  <a:cubicBezTo>
                    <a:pt x="4797" y="3838"/>
                    <a:pt x="4476" y="3955"/>
                    <a:pt x="4215" y="4215"/>
                  </a:cubicBezTo>
                  <a:cubicBezTo>
                    <a:pt x="3406" y="5025"/>
                    <a:pt x="3979" y="6404"/>
                    <a:pt x="5119" y="6404"/>
                  </a:cubicBezTo>
                  <a:lnTo>
                    <a:pt x="5123" y="6400"/>
                  </a:lnTo>
                  <a:cubicBezTo>
                    <a:pt x="5827" y="6400"/>
                    <a:pt x="6400" y="5830"/>
                    <a:pt x="6404" y="5123"/>
                  </a:cubicBezTo>
                  <a:cubicBezTo>
                    <a:pt x="6404" y="4349"/>
                    <a:pt x="5771" y="3838"/>
                    <a:pt x="5111" y="3838"/>
                  </a:cubicBezTo>
                  <a:close/>
                  <a:moveTo>
                    <a:pt x="3073" y="4226"/>
                  </a:moveTo>
                  <a:cubicBezTo>
                    <a:pt x="2999" y="4226"/>
                    <a:pt x="2925" y="4264"/>
                    <a:pt x="2885" y="4353"/>
                  </a:cubicBezTo>
                  <a:cubicBezTo>
                    <a:pt x="2551" y="5327"/>
                    <a:pt x="2885" y="6404"/>
                    <a:pt x="3712" y="7020"/>
                  </a:cubicBezTo>
                  <a:cubicBezTo>
                    <a:pt x="4130" y="7329"/>
                    <a:pt x="4625" y="7484"/>
                    <a:pt x="5121" y="7484"/>
                  </a:cubicBezTo>
                  <a:cubicBezTo>
                    <a:pt x="5607" y="7484"/>
                    <a:pt x="6093" y="7335"/>
                    <a:pt x="6506" y="7037"/>
                  </a:cubicBezTo>
                  <a:cubicBezTo>
                    <a:pt x="6692" y="6903"/>
                    <a:pt x="6564" y="6652"/>
                    <a:pt x="6386" y="6652"/>
                  </a:cubicBezTo>
                  <a:cubicBezTo>
                    <a:pt x="6345" y="6652"/>
                    <a:pt x="6302" y="6665"/>
                    <a:pt x="6259" y="6696"/>
                  </a:cubicBezTo>
                  <a:cubicBezTo>
                    <a:pt x="5920" y="6941"/>
                    <a:pt x="5521" y="7064"/>
                    <a:pt x="5122" y="7064"/>
                  </a:cubicBezTo>
                  <a:cubicBezTo>
                    <a:pt x="4715" y="7064"/>
                    <a:pt x="4307" y="6936"/>
                    <a:pt x="3962" y="6682"/>
                  </a:cubicBezTo>
                  <a:cubicBezTo>
                    <a:pt x="3283" y="6175"/>
                    <a:pt x="3008" y="5289"/>
                    <a:pt x="3283" y="4486"/>
                  </a:cubicBezTo>
                  <a:lnTo>
                    <a:pt x="3279" y="4486"/>
                  </a:lnTo>
                  <a:cubicBezTo>
                    <a:pt x="3319" y="4332"/>
                    <a:pt x="3196" y="4226"/>
                    <a:pt x="3073" y="4226"/>
                  </a:cubicBezTo>
                  <a:close/>
                  <a:moveTo>
                    <a:pt x="4817" y="0"/>
                  </a:moveTo>
                  <a:cubicBezTo>
                    <a:pt x="4504" y="0"/>
                    <a:pt x="4236" y="222"/>
                    <a:pt x="4173" y="528"/>
                  </a:cubicBezTo>
                  <a:lnTo>
                    <a:pt x="3976" y="1517"/>
                  </a:lnTo>
                  <a:cubicBezTo>
                    <a:pt x="3772" y="1580"/>
                    <a:pt x="3571" y="1665"/>
                    <a:pt x="3381" y="1763"/>
                  </a:cubicBezTo>
                  <a:lnTo>
                    <a:pt x="2544" y="1204"/>
                  </a:lnTo>
                  <a:cubicBezTo>
                    <a:pt x="2432" y="1130"/>
                    <a:pt x="2305" y="1093"/>
                    <a:pt x="2177" y="1093"/>
                  </a:cubicBezTo>
                  <a:cubicBezTo>
                    <a:pt x="2008" y="1093"/>
                    <a:pt x="1840" y="1158"/>
                    <a:pt x="1714" y="1285"/>
                  </a:cubicBezTo>
                  <a:lnTo>
                    <a:pt x="1284" y="1714"/>
                  </a:lnTo>
                  <a:cubicBezTo>
                    <a:pt x="1066" y="1935"/>
                    <a:pt x="1031" y="2280"/>
                    <a:pt x="1203" y="2544"/>
                  </a:cubicBezTo>
                  <a:lnTo>
                    <a:pt x="1763" y="3382"/>
                  </a:lnTo>
                  <a:cubicBezTo>
                    <a:pt x="1664" y="3572"/>
                    <a:pt x="1583" y="3769"/>
                    <a:pt x="1517" y="3973"/>
                  </a:cubicBezTo>
                  <a:lnTo>
                    <a:pt x="528" y="4173"/>
                  </a:lnTo>
                  <a:cubicBezTo>
                    <a:pt x="222" y="4233"/>
                    <a:pt x="0" y="4504"/>
                    <a:pt x="0" y="4817"/>
                  </a:cubicBezTo>
                  <a:lnTo>
                    <a:pt x="0" y="5422"/>
                  </a:lnTo>
                  <a:cubicBezTo>
                    <a:pt x="0" y="5735"/>
                    <a:pt x="222" y="6003"/>
                    <a:pt x="528" y="6066"/>
                  </a:cubicBezTo>
                  <a:lnTo>
                    <a:pt x="1517" y="6263"/>
                  </a:lnTo>
                  <a:cubicBezTo>
                    <a:pt x="1583" y="6467"/>
                    <a:pt x="1664" y="6668"/>
                    <a:pt x="1763" y="6858"/>
                  </a:cubicBezTo>
                  <a:lnTo>
                    <a:pt x="1203" y="7695"/>
                  </a:lnTo>
                  <a:cubicBezTo>
                    <a:pt x="1031" y="7956"/>
                    <a:pt x="1066" y="8300"/>
                    <a:pt x="1284" y="8526"/>
                  </a:cubicBezTo>
                  <a:lnTo>
                    <a:pt x="1714" y="8955"/>
                  </a:lnTo>
                  <a:cubicBezTo>
                    <a:pt x="1841" y="9080"/>
                    <a:pt x="2010" y="9145"/>
                    <a:pt x="2180" y="9145"/>
                  </a:cubicBezTo>
                  <a:cubicBezTo>
                    <a:pt x="2306" y="9145"/>
                    <a:pt x="2433" y="9109"/>
                    <a:pt x="2544" y="9036"/>
                  </a:cubicBezTo>
                  <a:lnTo>
                    <a:pt x="3381" y="8476"/>
                  </a:lnTo>
                  <a:cubicBezTo>
                    <a:pt x="3571" y="8575"/>
                    <a:pt x="3772" y="8656"/>
                    <a:pt x="3976" y="8723"/>
                  </a:cubicBezTo>
                  <a:lnTo>
                    <a:pt x="4173" y="9711"/>
                  </a:lnTo>
                  <a:cubicBezTo>
                    <a:pt x="4236" y="10017"/>
                    <a:pt x="4504" y="10236"/>
                    <a:pt x="4817" y="10239"/>
                  </a:cubicBezTo>
                  <a:lnTo>
                    <a:pt x="5422" y="10239"/>
                  </a:lnTo>
                  <a:cubicBezTo>
                    <a:pt x="5735" y="10236"/>
                    <a:pt x="6006" y="10017"/>
                    <a:pt x="6066" y="9711"/>
                  </a:cubicBezTo>
                  <a:lnTo>
                    <a:pt x="6267" y="8723"/>
                  </a:lnTo>
                  <a:cubicBezTo>
                    <a:pt x="6428" y="8670"/>
                    <a:pt x="6587" y="8606"/>
                    <a:pt x="6738" y="8536"/>
                  </a:cubicBezTo>
                  <a:cubicBezTo>
                    <a:pt x="6844" y="8487"/>
                    <a:pt x="6889" y="8360"/>
                    <a:pt x="6840" y="8255"/>
                  </a:cubicBezTo>
                  <a:lnTo>
                    <a:pt x="6840" y="8255"/>
                  </a:lnTo>
                  <a:lnTo>
                    <a:pt x="6840" y="8258"/>
                  </a:lnTo>
                  <a:cubicBezTo>
                    <a:pt x="6804" y="8181"/>
                    <a:pt x="6728" y="8136"/>
                    <a:pt x="6648" y="8136"/>
                  </a:cubicBezTo>
                  <a:cubicBezTo>
                    <a:pt x="6618" y="8136"/>
                    <a:pt x="6587" y="8143"/>
                    <a:pt x="6559" y="8156"/>
                  </a:cubicBezTo>
                  <a:cubicBezTo>
                    <a:pt x="6390" y="8237"/>
                    <a:pt x="6210" y="8304"/>
                    <a:pt x="6027" y="8357"/>
                  </a:cubicBezTo>
                  <a:cubicBezTo>
                    <a:pt x="5950" y="8378"/>
                    <a:pt x="5894" y="8441"/>
                    <a:pt x="5879" y="8519"/>
                  </a:cubicBezTo>
                  <a:lnTo>
                    <a:pt x="5654" y="9630"/>
                  </a:lnTo>
                  <a:cubicBezTo>
                    <a:pt x="5633" y="9739"/>
                    <a:pt x="5538" y="9820"/>
                    <a:pt x="5426" y="9820"/>
                  </a:cubicBezTo>
                  <a:lnTo>
                    <a:pt x="4817" y="9820"/>
                  </a:lnTo>
                  <a:cubicBezTo>
                    <a:pt x="4704" y="9820"/>
                    <a:pt x="4609" y="9739"/>
                    <a:pt x="4585" y="9630"/>
                  </a:cubicBezTo>
                  <a:lnTo>
                    <a:pt x="4363" y="8519"/>
                  </a:lnTo>
                  <a:cubicBezTo>
                    <a:pt x="4349" y="8441"/>
                    <a:pt x="4289" y="8378"/>
                    <a:pt x="4215" y="8357"/>
                  </a:cubicBezTo>
                  <a:cubicBezTo>
                    <a:pt x="3955" y="8283"/>
                    <a:pt x="3709" y="8181"/>
                    <a:pt x="3476" y="8047"/>
                  </a:cubicBezTo>
                  <a:cubicBezTo>
                    <a:pt x="3444" y="8029"/>
                    <a:pt x="3409" y="8020"/>
                    <a:pt x="3374" y="8020"/>
                  </a:cubicBezTo>
                  <a:cubicBezTo>
                    <a:pt x="3332" y="8020"/>
                    <a:pt x="3291" y="8033"/>
                    <a:pt x="3255" y="8058"/>
                  </a:cubicBezTo>
                  <a:lnTo>
                    <a:pt x="2312" y="8687"/>
                  </a:lnTo>
                  <a:cubicBezTo>
                    <a:pt x="2271" y="8713"/>
                    <a:pt x="2226" y="8726"/>
                    <a:pt x="2181" y="8726"/>
                  </a:cubicBezTo>
                  <a:cubicBezTo>
                    <a:pt x="2120" y="8726"/>
                    <a:pt x="2059" y="8702"/>
                    <a:pt x="2013" y="8656"/>
                  </a:cubicBezTo>
                  <a:lnTo>
                    <a:pt x="1583" y="8226"/>
                  </a:lnTo>
                  <a:cubicBezTo>
                    <a:pt x="1506" y="8146"/>
                    <a:pt x="1492" y="8022"/>
                    <a:pt x="1555" y="7931"/>
                  </a:cubicBezTo>
                  <a:lnTo>
                    <a:pt x="2185" y="6984"/>
                  </a:lnTo>
                  <a:cubicBezTo>
                    <a:pt x="2227" y="6918"/>
                    <a:pt x="2231" y="6833"/>
                    <a:pt x="2192" y="6766"/>
                  </a:cubicBezTo>
                  <a:cubicBezTo>
                    <a:pt x="2062" y="6531"/>
                    <a:pt x="1956" y="6284"/>
                    <a:pt x="1886" y="6027"/>
                  </a:cubicBezTo>
                  <a:cubicBezTo>
                    <a:pt x="1865" y="5950"/>
                    <a:pt x="1802" y="5894"/>
                    <a:pt x="1724" y="5876"/>
                  </a:cubicBezTo>
                  <a:lnTo>
                    <a:pt x="609" y="5654"/>
                  </a:lnTo>
                  <a:cubicBezTo>
                    <a:pt x="500" y="5633"/>
                    <a:pt x="422" y="5535"/>
                    <a:pt x="422" y="5422"/>
                  </a:cubicBezTo>
                  <a:lnTo>
                    <a:pt x="422" y="4817"/>
                  </a:lnTo>
                  <a:cubicBezTo>
                    <a:pt x="422" y="4705"/>
                    <a:pt x="500" y="4606"/>
                    <a:pt x="609" y="4585"/>
                  </a:cubicBezTo>
                  <a:lnTo>
                    <a:pt x="1724" y="4363"/>
                  </a:lnTo>
                  <a:cubicBezTo>
                    <a:pt x="1802" y="4346"/>
                    <a:pt x="1865" y="4289"/>
                    <a:pt x="1886" y="4212"/>
                  </a:cubicBezTo>
                  <a:cubicBezTo>
                    <a:pt x="1956" y="3955"/>
                    <a:pt x="2062" y="3705"/>
                    <a:pt x="2192" y="3473"/>
                  </a:cubicBezTo>
                  <a:cubicBezTo>
                    <a:pt x="2231" y="3403"/>
                    <a:pt x="2227" y="3318"/>
                    <a:pt x="2185" y="3255"/>
                  </a:cubicBezTo>
                  <a:lnTo>
                    <a:pt x="1555" y="2308"/>
                  </a:lnTo>
                  <a:cubicBezTo>
                    <a:pt x="1492" y="2217"/>
                    <a:pt x="1506" y="2090"/>
                    <a:pt x="1583" y="2013"/>
                  </a:cubicBezTo>
                  <a:lnTo>
                    <a:pt x="2013" y="1584"/>
                  </a:lnTo>
                  <a:cubicBezTo>
                    <a:pt x="2059" y="1537"/>
                    <a:pt x="2120" y="1514"/>
                    <a:pt x="2181" y="1514"/>
                  </a:cubicBezTo>
                  <a:cubicBezTo>
                    <a:pt x="2226" y="1514"/>
                    <a:pt x="2271" y="1527"/>
                    <a:pt x="2312" y="1552"/>
                  </a:cubicBezTo>
                  <a:lnTo>
                    <a:pt x="3255" y="2182"/>
                  </a:lnTo>
                  <a:cubicBezTo>
                    <a:pt x="3291" y="2207"/>
                    <a:pt x="3332" y="2219"/>
                    <a:pt x="3374" y="2219"/>
                  </a:cubicBezTo>
                  <a:cubicBezTo>
                    <a:pt x="3409" y="2219"/>
                    <a:pt x="3444" y="2210"/>
                    <a:pt x="3476" y="2192"/>
                  </a:cubicBezTo>
                  <a:cubicBezTo>
                    <a:pt x="3709" y="2059"/>
                    <a:pt x="3955" y="1957"/>
                    <a:pt x="4215" y="1883"/>
                  </a:cubicBezTo>
                  <a:cubicBezTo>
                    <a:pt x="4289" y="1862"/>
                    <a:pt x="4349" y="1798"/>
                    <a:pt x="4363" y="1721"/>
                  </a:cubicBezTo>
                  <a:lnTo>
                    <a:pt x="4588" y="609"/>
                  </a:lnTo>
                  <a:cubicBezTo>
                    <a:pt x="4609" y="500"/>
                    <a:pt x="4704" y="419"/>
                    <a:pt x="4817" y="419"/>
                  </a:cubicBezTo>
                  <a:lnTo>
                    <a:pt x="5426" y="419"/>
                  </a:lnTo>
                  <a:cubicBezTo>
                    <a:pt x="5538" y="419"/>
                    <a:pt x="5633" y="500"/>
                    <a:pt x="5658" y="609"/>
                  </a:cubicBezTo>
                  <a:lnTo>
                    <a:pt x="5879" y="1721"/>
                  </a:lnTo>
                  <a:cubicBezTo>
                    <a:pt x="5894" y="1798"/>
                    <a:pt x="5953" y="1862"/>
                    <a:pt x="6027" y="1883"/>
                  </a:cubicBezTo>
                  <a:cubicBezTo>
                    <a:pt x="6288" y="1957"/>
                    <a:pt x="6534" y="2059"/>
                    <a:pt x="6766" y="2192"/>
                  </a:cubicBezTo>
                  <a:cubicBezTo>
                    <a:pt x="6798" y="2210"/>
                    <a:pt x="6834" y="2219"/>
                    <a:pt x="6869" y="2219"/>
                  </a:cubicBezTo>
                  <a:cubicBezTo>
                    <a:pt x="6910" y="2219"/>
                    <a:pt x="6952" y="2207"/>
                    <a:pt x="6988" y="2182"/>
                  </a:cubicBezTo>
                  <a:lnTo>
                    <a:pt x="7931" y="1552"/>
                  </a:lnTo>
                  <a:cubicBezTo>
                    <a:pt x="7971" y="1527"/>
                    <a:pt x="8017" y="1514"/>
                    <a:pt x="8062" y="1514"/>
                  </a:cubicBezTo>
                  <a:cubicBezTo>
                    <a:pt x="8123" y="1514"/>
                    <a:pt x="8183" y="1537"/>
                    <a:pt x="8230" y="1584"/>
                  </a:cubicBezTo>
                  <a:lnTo>
                    <a:pt x="8659" y="2013"/>
                  </a:lnTo>
                  <a:cubicBezTo>
                    <a:pt x="8736" y="2090"/>
                    <a:pt x="8751" y="2217"/>
                    <a:pt x="8687" y="2308"/>
                  </a:cubicBezTo>
                  <a:lnTo>
                    <a:pt x="8057" y="3255"/>
                  </a:lnTo>
                  <a:cubicBezTo>
                    <a:pt x="8012" y="3322"/>
                    <a:pt x="8008" y="3406"/>
                    <a:pt x="8047" y="3477"/>
                  </a:cubicBezTo>
                  <a:cubicBezTo>
                    <a:pt x="8181" y="3709"/>
                    <a:pt x="8283" y="3955"/>
                    <a:pt x="8356" y="4215"/>
                  </a:cubicBezTo>
                  <a:cubicBezTo>
                    <a:pt x="8378" y="4289"/>
                    <a:pt x="8437" y="4349"/>
                    <a:pt x="8518" y="4363"/>
                  </a:cubicBezTo>
                  <a:lnTo>
                    <a:pt x="9630" y="4585"/>
                  </a:lnTo>
                  <a:cubicBezTo>
                    <a:pt x="9739" y="4610"/>
                    <a:pt x="9820" y="4705"/>
                    <a:pt x="9820" y="4817"/>
                  </a:cubicBezTo>
                  <a:lnTo>
                    <a:pt x="9820" y="5426"/>
                  </a:lnTo>
                  <a:cubicBezTo>
                    <a:pt x="9820" y="5535"/>
                    <a:pt x="9739" y="5633"/>
                    <a:pt x="9630" y="5654"/>
                  </a:cubicBezTo>
                  <a:lnTo>
                    <a:pt x="8518" y="5880"/>
                  </a:lnTo>
                  <a:cubicBezTo>
                    <a:pt x="8437" y="5894"/>
                    <a:pt x="8378" y="5950"/>
                    <a:pt x="8356" y="6027"/>
                  </a:cubicBezTo>
                  <a:cubicBezTo>
                    <a:pt x="8304" y="6214"/>
                    <a:pt x="8233" y="6397"/>
                    <a:pt x="8149" y="6573"/>
                  </a:cubicBezTo>
                  <a:cubicBezTo>
                    <a:pt x="8070" y="6740"/>
                    <a:pt x="8209" y="6876"/>
                    <a:pt x="8347" y="6876"/>
                  </a:cubicBezTo>
                  <a:cubicBezTo>
                    <a:pt x="8418" y="6876"/>
                    <a:pt x="8488" y="6840"/>
                    <a:pt x="8529" y="6756"/>
                  </a:cubicBezTo>
                  <a:cubicBezTo>
                    <a:pt x="8606" y="6597"/>
                    <a:pt x="8670" y="6432"/>
                    <a:pt x="8722" y="6267"/>
                  </a:cubicBezTo>
                  <a:lnTo>
                    <a:pt x="9711" y="6066"/>
                  </a:lnTo>
                  <a:cubicBezTo>
                    <a:pt x="10017" y="6006"/>
                    <a:pt x="10239" y="5735"/>
                    <a:pt x="10239" y="5422"/>
                  </a:cubicBezTo>
                  <a:lnTo>
                    <a:pt x="10239" y="4817"/>
                  </a:lnTo>
                  <a:cubicBezTo>
                    <a:pt x="10239" y="4504"/>
                    <a:pt x="10017" y="4233"/>
                    <a:pt x="9711" y="4173"/>
                  </a:cubicBezTo>
                  <a:lnTo>
                    <a:pt x="8722" y="3973"/>
                  </a:lnTo>
                  <a:cubicBezTo>
                    <a:pt x="8659" y="3769"/>
                    <a:pt x="8575" y="3572"/>
                    <a:pt x="8476" y="3382"/>
                  </a:cubicBezTo>
                  <a:lnTo>
                    <a:pt x="9036" y="2544"/>
                  </a:lnTo>
                  <a:cubicBezTo>
                    <a:pt x="9208" y="2280"/>
                    <a:pt x="9173" y="1935"/>
                    <a:pt x="8955" y="1714"/>
                  </a:cubicBezTo>
                  <a:lnTo>
                    <a:pt x="8525" y="1285"/>
                  </a:lnTo>
                  <a:cubicBezTo>
                    <a:pt x="8399" y="1158"/>
                    <a:pt x="8231" y="1093"/>
                    <a:pt x="8062" y="1093"/>
                  </a:cubicBezTo>
                  <a:cubicBezTo>
                    <a:pt x="7934" y="1093"/>
                    <a:pt x="7807" y="1130"/>
                    <a:pt x="7695" y="1204"/>
                  </a:cubicBezTo>
                  <a:lnTo>
                    <a:pt x="6858" y="1763"/>
                  </a:lnTo>
                  <a:cubicBezTo>
                    <a:pt x="6668" y="1665"/>
                    <a:pt x="6471" y="1580"/>
                    <a:pt x="6267" y="1517"/>
                  </a:cubicBezTo>
                  <a:lnTo>
                    <a:pt x="6066" y="528"/>
                  </a:lnTo>
                  <a:cubicBezTo>
                    <a:pt x="6006" y="222"/>
                    <a:pt x="5735" y="0"/>
                    <a:pt x="5422" y="0"/>
                  </a:cubicBezTo>
                  <a:close/>
                  <a:moveTo>
                    <a:pt x="9880" y="8710"/>
                  </a:moveTo>
                  <a:cubicBezTo>
                    <a:pt x="9591" y="8710"/>
                    <a:pt x="9296" y="8817"/>
                    <a:pt x="9057" y="9057"/>
                  </a:cubicBezTo>
                  <a:cubicBezTo>
                    <a:pt x="8314" y="9799"/>
                    <a:pt x="8839" y="11069"/>
                    <a:pt x="9891" y="11069"/>
                  </a:cubicBezTo>
                  <a:cubicBezTo>
                    <a:pt x="10151" y="11069"/>
                    <a:pt x="10404" y="10981"/>
                    <a:pt x="10608" y="10823"/>
                  </a:cubicBezTo>
                  <a:cubicBezTo>
                    <a:pt x="10787" y="10684"/>
                    <a:pt x="10655" y="10442"/>
                    <a:pt x="10481" y="10442"/>
                  </a:cubicBezTo>
                  <a:cubicBezTo>
                    <a:pt x="10439" y="10442"/>
                    <a:pt x="10394" y="10456"/>
                    <a:pt x="10351" y="10489"/>
                  </a:cubicBezTo>
                  <a:cubicBezTo>
                    <a:pt x="10218" y="10591"/>
                    <a:pt x="10056" y="10647"/>
                    <a:pt x="9891" y="10647"/>
                  </a:cubicBezTo>
                  <a:cubicBezTo>
                    <a:pt x="9884" y="10647"/>
                    <a:pt x="9878" y="10647"/>
                    <a:pt x="9871" y="10647"/>
                  </a:cubicBezTo>
                  <a:cubicBezTo>
                    <a:pt x="9454" y="10647"/>
                    <a:pt x="9113" y="10310"/>
                    <a:pt x="9113" y="9891"/>
                  </a:cubicBezTo>
                  <a:cubicBezTo>
                    <a:pt x="9113" y="9471"/>
                    <a:pt x="9454" y="9134"/>
                    <a:pt x="9871" y="9134"/>
                  </a:cubicBezTo>
                  <a:cubicBezTo>
                    <a:pt x="9878" y="9134"/>
                    <a:pt x="9884" y="9134"/>
                    <a:pt x="9891" y="9134"/>
                  </a:cubicBezTo>
                  <a:lnTo>
                    <a:pt x="9887" y="9134"/>
                  </a:lnTo>
                  <a:cubicBezTo>
                    <a:pt x="10306" y="9134"/>
                    <a:pt x="10647" y="9472"/>
                    <a:pt x="10647" y="9891"/>
                  </a:cubicBezTo>
                  <a:cubicBezTo>
                    <a:pt x="10647" y="10007"/>
                    <a:pt x="10742" y="10102"/>
                    <a:pt x="10858" y="10102"/>
                  </a:cubicBezTo>
                  <a:cubicBezTo>
                    <a:pt x="10974" y="10102"/>
                    <a:pt x="11066" y="10007"/>
                    <a:pt x="11066" y="9891"/>
                  </a:cubicBezTo>
                  <a:cubicBezTo>
                    <a:pt x="11066" y="9181"/>
                    <a:pt x="10485" y="8710"/>
                    <a:pt x="9880" y="8710"/>
                  </a:cubicBezTo>
                  <a:close/>
                  <a:moveTo>
                    <a:pt x="9690" y="6457"/>
                  </a:moveTo>
                  <a:cubicBezTo>
                    <a:pt x="9451" y="6457"/>
                    <a:pt x="9243" y="6626"/>
                    <a:pt x="9197" y="6861"/>
                  </a:cubicBezTo>
                  <a:lnTo>
                    <a:pt x="9074" y="7470"/>
                  </a:lnTo>
                  <a:cubicBezTo>
                    <a:pt x="8965" y="7505"/>
                    <a:pt x="8856" y="7547"/>
                    <a:pt x="8754" y="7600"/>
                  </a:cubicBezTo>
                  <a:lnTo>
                    <a:pt x="8237" y="7255"/>
                  </a:lnTo>
                  <a:cubicBezTo>
                    <a:pt x="8151" y="7200"/>
                    <a:pt x="8054" y="7172"/>
                    <a:pt x="7956" y="7172"/>
                  </a:cubicBezTo>
                  <a:cubicBezTo>
                    <a:pt x="7826" y="7172"/>
                    <a:pt x="7697" y="7222"/>
                    <a:pt x="7600" y="7319"/>
                  </a:cubicBezTo>
                  <a:lnTo>
                    <a:pt x="7319" y="7600"/>
                  </a:lnTo>
                  <a:cubicBezTo>
                    <a:pt x="7150" y="7773"/>
                    <a:pt x="7121" y="8036"/>
                    <a:pt x="7255" y="8237"/>
                  </a:cubicBezTo>
                  <a:lnTo>
                    <a:pt x="7600" y="8754"/>
                  </a:lnTo>
                  <a:cubicBezTo>
                    <a:pt x="7530" y="8895"/>
                    <a:pt x="7470" y="9046"/>
                    <a:pt x="7428" y="9201"/>
                  </a:cubicBezTo>
                  <a:cubicBezTo>
                    <a:pt x="7383" y="9362"/>
                    <a:pt x="7512" y="9468"/>
                    <a:pt x="7638" y="9468"/>
                  </a:cubicBezTo>
                  <a:cubicBezTo>
                    <a:pt x="7721" y="9468"/>
                    <a:pt x="7803" y="9422"/>
                    <a:pt x="7832" y="9314"/>
                  </a:cubicBezTo>
                  <a:cubicBezTo>
                    <a:pt x="7878" y="9148"/>
                    <a:pt x="7945" y="8994"/>
                    <a:pt x="8026" y="8846"/>
                  </a:cubicBezTo>
                  <a:cubicBezTo>
                    <a:pt x="8064" y="8775"/>
                    <a:pt x="8064" y="8691"/>
                    <a:pt x="8019" y="8624"/>
                  </a:cubicBezTo>
                  <a:lnTo>
                    <a:pt x="7607" y="8005"/>
                  </a:lnTo>
                  <a:cubicBezTo>
                    <a:pt x="7582" y="7970"/>
                    <a:pt x="7589" y="7927"/>
                    <a:pt x="7618" y="7899"/>
                  </a:cubicBezTo>
                  <a:lnTo>
                    <a:pt x="7899" y="7618"/>
                  </a:lnTo>
                  <a:cubicBezTo>
                    <a:pt x="7915" y="7602"/>
                    <a:pt x="7936" y="7594"/>
                    <a:pt x="7957" y="7594"/>
                  </a:cubicBezTo>
                  <a:cubicBezTo>
                    <a:pt x="7972" y="7594"/>
                    <a:pt x="7988" y="7598"/>
                    <a:pt x="8001" y="7607"/>
                  </a:cubicBezTo>
                  <a:lnTo>
                    <a:pt x="8624" y="8019"/>
                  </a:lnTo>
                  <a:cubicBezTo>
                    <a:pt x="8658" y="8044"/>
                    <a:pt x="8700" y="8056"/>
                    <a:pt x="8741" y="8056"/>
                  </a:cubicBezTo>
                  <a:cubicBezTo>
                    <a:pt x="8776" y="8056"/>
                    <a:pt x="8811" y="8047"/>
                    <a:pt x="8842" y="8029"/>
                  </a:cubicBezTo>
                  <a:cubicBezTo>
                    <a:pt x="8990" y="7945"/>
                    <a:pt x="9148" y="7878"/>
                    <a:pt x="9314" y="7832"/>
                  </a:cubicBezTo>
                  <a:cubicBezTo>
                    <a:pt x="9387" y="7811"/>
                    <a:pt x="9447" y="7751"/>
                    <a:pt x="9461" y="7674"/>
                  </a:cubicBezTo>
                  <a:lnTo>
                    <a:pt x="9609" y="6942"/>
                  </a:lnTo>
                  <a:cubicBezTo>
                    <a:pt x="9616" y="6904"/>
                    <a:pt x="9651" y="6875"/>
                    <a:pt x="9690" y="6875"/>
                  </a:cubicBezTo>
                  <a:lnTo>
                    <a:pt x="10088" y="6875"/>
                  </a:lnTo>
                  <a:cubicBezTo>
                    <a:pt x="10126" y="6875"/>
                    <a:pt x="10161" y="6904"/>
                    <a:pt x="10169" y="6942"/>
                  </a:cubicBezTo>
                  <a:lnTo>
                    <a:pt x="10316" y="7674"/>
                  </a:lnTo>
                  <a:cubicBezTo>
                    <a:pt x="10330" y="7751"/>
                    <a:pt x="10390" y="7811"/>
                    <a:pt x="10464" y="7832"/>
                  </a:cubicBezTo>
                  <a:cubicBezTo>
                    <a:pt x="10629" y="7878"/>
                    <a:pt x="10788" y="7945"/>
                    <a:pt x="10936" y="8029"/>
                  </a:cubicBezTo>
                  <a:cubicBezTo>
                    <a:pt x="10966" y="8047"/>
                    <a:pt x="11001" y="8056"/>
                    <a:pt x="11035" y="8056"/>
                  </a:cubicBezTo>
                  <a:cubicBezTo>
                    <a:pt x="11076" y="8056"/>
                    <a:pt x="11117" y="8044"/>
                    <a:pt x="11154" y="8019"/>
                  </a:cubicBezTo>
                  <a:lnTo>
                    <a:pt x="11773" y="7607"/>
                  </a:lnTo>
                  <a:cubicBezTo>
                    <a:pt x="11788" y="7598"/>
                    <a:pt x="11804" y="7594"/>
                    <a:pt x="11820" y="7594"/>
                  </a:cubicBezTo>
                  <a:cubicBezTo>
                    <a:pt x="11842" y="7594"/>
                    <a:pt x="11862" y="7602"/>
                    <a:pt x="11878" y="7618"/>
                  </a:cubicBezTo>
                  <a:lnTo>
                    <a:pt x="12160" y="7899"/>
                  </a:lnTo>
                  <a:cubicBezTo>
                    <a:pt x="12188" y="7927"/>
                    <a:pt x="12195" y="7970"/>
                    <a:pt x="12171" y="8005"/>
                  </a:cubicBezTo>
                  <a:lnTo>
                    <a:pt x="11759" y="8624"/>
                  </a:lnTo>
                  <a:cubicBezTo>
                    <a:pt x="11713" y="8691"/>
                    <a:pt x="11710" y="8775"/>
                    <a:pt x="11752" y="8846"/>
                  </a:cubicBezTo>
                  <a:cubicBezTo>
                    <a:pt x="11833" y="8994"/>
                    <a:pt x="11900" y="9148"/>
                    <a:pt x="11945" y="9314"/>
                  </a:cubicBezTo>
                  <a:cubicBezTo>
                    <a:pt x="11966" y="9391"/>
                    <a:pt x="12030" y="9447"/>
                    <a:pt x="12107" y="9461"/>
                  </a:cubicBezTo>
                  <a:lnTo>
                    <a:pt x="12836" y="9609"/>
                  </a:lnTo>
                  <a:cubicBezTo>
                    <a:pt x="12874" y="9616"/>
                    <a:pt x="12902" y="9651"/>
                    <a:pt x="12902" y="9690"/>
                  </a:cubicBezTo>
                  <a:lnTo>
                    <a:pt x="12902" y="10088"/>
                  </a:lnTo>
                  <a:cubicBezTo>
                    <a:pt x="12902" y="10130"/>
                    <a:pt x="12874" y="10162"/>
                    <a:pt x="12836" y="10172"/>
                  </a:cubicBezTo>
                  <a:lnTo>
                    <a:pt x="12107" y="10316"/>
                  </a:lnTo>
                  <a:cubicBezTo>
                    <a:pt x="12030" y="10331"/>
                    <a:pt x="11966" y="10390"/>
                    <a:pt x="11945" y="10468"/>
                  </a:cubicBezTo>
                  <a:cubicBezTo>
                    <a:pt x="11900" y="10630"/>
                    <a:pt x="11833" y="10788"/>
                    <a:pt x="11752" y="10936"/>
                  </a:cubicBezTo>
                  <a:cubicBezTo>
                    <a:pt x="11710" y="11003"/>
                    <a:pt x="11713" y="11091"/>
                    <a:pt x="11759" y="11154"/>
                  </a:cubicBezTo>
                  <a:lnTo>
                    <a:pt x="12171" y="11777"/>
                  </a:lnTo>
                  <a:cubicBezTo>
                    <a:pt x="12195" y="11808"/>
                    <a:pt x="12188" y="11854"/>
                    <a:pt x="12160" y="11882"/>
                  </a:cubicBezTo>
                  <a:lnTo>
                    <a:pt x="11878" y="12164"/>
                  </a:lnTo>
                  <a:cubicBezTo>
                    <a:pt x="11862" y="12180"/>
                    <a:pt x="11842" y="12188"/>
                    <a:pt x="11820" y="12188"/>
                  </a:cubicBezTo>
                  <a:cubicBezTo>
                    <a:pt x="11804" y="12188"/>
                    <a:pt x="11788" y="12183"/>
                    <a:pt x="11773" y="12174"/>
                  </a:cubicBezTo>
                  <a:lnTo>
                    <a:pt x="11154" y="11759"/>
                  </a:lnTo>
                  <a:cubicBezTo>
                    <a:pt x="11118" y="11737"/>
                    <a:pt x="11077" y="11725"/>
                    <a:pt x="11037" y="11725"/>
                  </a:cubicBezTo>
                  <a:cubicBezTo>
                    <a:pt x="11002" y="11725"/>
                    <a:pt x="10967" y="11734"/>
                    <a:pt x="10936" y="11752"/>
                  </a:cubicBezTo>
                  <a:cubicBezTo>
                    <a:pt x="10788" y="11833"/>
                    <a:pt x="10629" y="11900"/>
                    <a:pt x="10464" y="11945"/>
                  </a:cubicBezTo>
                  <a:cubicBezTo>
                    <a:pt x="10390" y="11967"/>
                    <a:pt x="10330" y="12030"/>
                    <a:pt x="10316" y="12107"/>
                  </a:cubicBezTo>
                  <a:lnTo>
                    <a:pt x="10169" y="12839"/>
                  </a:lnTo>
                  <a:cubicBezTo>
                    <a:pt x="10161" y="12878"/>
                    <a:pt x="10126" y="12903"/>
                    <a:pt x="10088" y="12906"/>
                  </a:cubicBezTo>
                  <a:lnTo>
                    <a:pt x="9690" y="12906"/>
                  </a:lnTo>
                  <a:cubicBezTo>
                    <a:pt x="9651" y="12903"/>
                    <a:pt x="9616" y="12878"/>
                    <a:pt x="9609" y="12839"/>
                  </a:cubicBezTo>
                  <a:lnTo>
                    <a:pt x="9461" y="12107"/>
                  </a:lnTo>
                  <a:cubicBezTo>
                    <a:pt x="9447" y="12030"/>
                    <a:pt x="9387" y="11967"/>
                    <a:pt x="9314" y="11945"/>
                  </a:cubicBezTo>
                  <a:cubicBezTo>
                    <a:pt x="9148" y="11900"/>
                    <a:pt x="8990" y="11833"/>
                    <a:pt x="8842" y="11752"/>
                  </a:cubicBezTo>
                  <a:cubicBezTo>
                    <a:pt x="8811" y="11734"/>
                    <a:pt x="8775" y="11725"/>
                    <a:pt x="8739" y="11725"/>
                  </a:cubicBezTo>
                  <a:cubicBezTo>
                    <a:pt x="8698" y="11725"/>
                    <a:pt x="8658" y="11737"/>
                    <a:pt x="8624" y="11759"/>
                  </a:cubicBezTo>
                  <a:lnTo>
                    <a:pt x="8001" y="12174"/>
                  </a:lnTo>
                  <a:cubicBezTo>
                    <a:pt x="7988" y="12183"/>
                    <a:pt x="7972" y="12188"/>
                    <a:pt x="7957" y="12188"/>
                  </a:cubicBezTo>
                  <a:cubicBezTo>
                    <a:pt x="7936" y="12188"/>
                    <a:pt x="7915" y="12180"/>
                    <a:pt x="7899" y="12164"/>
                  </a:cubicBezTo>
                  <a:lnTo>
                    <a:pt x="7618" y="11882"/>
                  </a:lnTo>
                  <a:cubicBezTo>
                    <a:pt x="7589" y="11854"/>
                    <a:pt x="7582" y="11808"/>
                    <a:pt x="7607" y="11777"/>
                  </a:cubicBezTo>
                  <a:lnTo>
                    <a:pt x="8019" y="11154"/>
                  </a:lnTo>
                  <a:cubicBezTo>
                    <a:pt x="8064" y="11091"/>
                    <a:pt x="8064" y="11003"/>
                    <a:pt x="8026" y="10936"/>
                  </a:cubicBezTo>
                  <a:cubicBezTo>
                    <a:pt x="7945" y="10788"/>
                    <a:pt x="7878" y="10630"/>
                    <a:pt x="7832" y="10468"/>
                  </a:cubicBezTo>
                  <a:cubicBezTo>
                    <a:pt x="7811" y="10390"/>
                    <a:pt x="7748" y="10331"/>
                    <a:pt x="7670" y="10316"/>
                  </a:cubicBezTo>
                  <a:lnTo>
                    <a:pt x="6942" y="10172"/>
                  </a:lnTo>
                  <a:cubicBezTo>
                    <a:pt x="6903" y="10162"/>
                    <a:pt x="6875" y="10130"/>
                    <a:pt x="6875" y="10088"/>
                  </a:cubicBezTo>
                  <a:lnTo>
                    <a:pt x="6875" y="9690"/>
                  </a:lnTo>
                  <a:cubicBezTo>
                    <a:pt x="6875" y="9651"/>
                    <a:pt x="6903" y="9616"/>
                    <a:pt x="6942" y="9609"/>
                  </a:cubicBezTo>
                  <a:lnTo>
                    <a:pt x="6984" y="9599"/>
                  </a:lnTo>
                  <a:cubicBezTo>
                    <a:pt x="7097" y="9578"/>
                    <a:pt x="7171" y="9465"/>
                    <a:pt x="7150" y="9352"/>
                  </a:cubicBezTo>
                  <a:cubicBezTo>
                    <a:pt x="7128" y="9253"/>
                    <a:pt x="7040" y="9183"/>
                    <a:pt x="6942" y="9183"/>
                  </a:cubicBezTo>
                  <a:cubicBezTo>
                    <a:pt x="6929" y="9183"/>
                    <a:pt x="6916" y="9185"/>
                    <a:pt x="6903" y="9187"/>
                  </a:cubicBezTo>
                  <a:lnTo>
                    <a:pt x="6858" y="9198"/>
                  </a:lnTo>
                  <a:cubicBezTo>
                    <a:pt x="6622" y="9243"/>
                    <a:pt x="6453" y="9451"/>
                    <a:pt x="6453" y="9690"/>
                  </a:cubicBezTo>
                  <a:lnTo>
                    <a:pt x="6453" y="10088"/>
                  </a:lnTo>
                  <a:cubicBezTo>
                    <a:pt x="6453" y="10331"/>
                    <a:pt x="6622" y="10535"/>
                    <a:pt x="6858" y="10584"/>
                  </a:cubicBezTo>
                  <a:lnTo>
                    <a:pt x="7466" y="10703"/>
                  </a:lnTo>
                  <a:cubicBezTo>
                    <a:pt x="7501" y="10816"/>
                    <a:pt x="7547" y="10922"/>
                    <a:pt x="7596" y="11027"/>
                  </a:cubicBezTo>
                  <a:lnTo>
                    <a:pt x="7255" y="11544"/>
                  </a:lnTo>
                  <a:cubicBezTo>
                    <a:pt x="7121" y="11741"/>
                    <a:pt x="7146" y="12009"/>
                    <a:pt x="7319" y="12178"/>
                  </a:cubicBezTo>
                  <a:lnTo>
                    <a:pt x="7600" y="12459"/>
                  </a:lnTo>
                  <a:cubicBezTo>
                    <a:pt x="7697" y="12556"/>
                    <a:pt x="7826" y="12607"/>
                    <a:pt x="7956" y="12607"/>
                  </a:cubicBezTo>
                  <a:cubicBezTo>
                    <a:pt x="8052" y="12607"/>
                    <a:pt x="8148" y="12579"/>
                    <a:pt x="8233" y="12523"/>
                  </a:cubicBezTo>
                  <a:lnTo>
                    <a:pt x="8751" y="12181"/>
                  </a:lnTo>
                  <a:cubicBezTo>
                    <a:pt x="8856" y="12230"/>
                    <a:pt x="8962" y="12276"/>
                    <a:pt x="9074" y="12311"/>
                  </a:cubicBezTo>
                  <a:lnTo>
                    <a:pt x="9194" y="12920"/>
                  </a:lnTo>
                  <a:cubicBezTo>
                    <a:pt x="9243" y="13156"/>
                    <a:pt x="9447" y="13325"/>
                    <a:pt x="9690" y="13325"/>
                  </a:cubicBezTo>
                  <a:lnTo>
                    <a:pt x="10088" y="13325"/>
                  </a:lnTo>
                  <a:cubicBezTo>
                    <a:pt x="10327" y="13325"/>
                    <a:pt x="10534" y="13156"/>
                    <a:pt x="10580" y="12920"/>
                  </a:cubicBezTo>
                  <a:lnTo>
                    <a:pt x="10703" y="12311"/>
                  </a:lnTo>
                  <a:cubicBezTo>
                    <a:pt x="10812" y="12276"/>
                    <a:pt x="10921" y="12230"/>
                    <a:pt x="11023" y="12181"/>
                  </a:cubicBezTo>
                  <a:lnTo>
                    <a:pt x="11541" y="12523"/>
                  </a:lnTo>
                  <a:cubicBezTo>
                    <a:pt x="11626" y="12579"/>
                    <a:pt x="11723" y="12607"/>
                    <a:pt x="11819" y="12607"/>
                  </a:cubicBezTo>
                  <a:cubicBezTo>
                    <a:pt x="11949" y="12607"/>
                    <a:pt x="12078" y="12556"/>
                    <a:pt x="12178" y="12459"/>
                  </a:cubicBezTo>
                  <a:lnTo>
                    <a:pt x="12459" y="12178"/>
                  </a:lnTo>
                  <a:cubicBezTo>
                    <a:pt x="12628" y="12009"/>
                    <a:pt x="12653" y="11741"/>
                    <a:pt x="12522" y="11544"/>
                  </a:cubicBezTo>
                  <a:lnTo>
                    <a:pt x="12178" y="11027"/>
                  </a:lnTo>
                  <a:cubicBezTo>
                    <a:pt x="12230" y="10922"/>
                    <a:pt x="12273" y="10816"/>
                    <a:pt x="12308" y="10703"/>
                  </a:cubicBezTo>
                  <a:lnTo>
                    <a:pt x="12916" y="10584"/>
                  </a:lnTo>
                  <a:cubicBezTo>
                    <a:pt x="13152" y="10535"/>
                    <a:pt x="13321" y="10331"/>
                    <a:pt x="13321" y="10088"/>
                  </a:cubicBezTo>
                  <a:lnTo>
                    <a:pt x="13321" y="9690"/>
                  </a:lnTo>
                  <a:cubicBezTo>
                    <a:pt x="13321" y="9451"/>
                    <a:pt x="13156" y="9243"/>
                    <a:pt x="12920" y="9194"/>
                  </a:cubicBezTo>
                  <a:lnTo>
                    <a:pt x="12920" y="9198"/>
                  </a:lnTo>
                  <a:lnTo>
                    <a:pt x="12311" y="9074"/>
                  </a:lnTo>
                  <a:cubicBezTo>
                    <a:pt x="12276" y="8965"/>
                    <a:pt x="12230" y="8856"/>
                    <a:pt x="12178" y="8754"/>
                  </a:cubicBezTo>
                  <a:lnTo>
                    <a:pt x="12522" y="8237"/>
                  </a:lnTo>
                  <a:cubicBezTo>
                    <a:pt x="12656" y="8036"/>
                    <a:pt x="12628" y="7773"/>
                    <a:pt x="12459" y="7600"/>
                  </a:cubicBezTo>
                  <a:lnTo>
                    <a:pt x="12178" y="7319"/>
                  </a:lnTo>
                  <a:cubicBezTo>
                    <a:pt x="12081" y="7222"/>
                    <a:pt x="11952" y="7172"/>
                    <a:pt x="11822" y="7172"/>
                  </a:cubicBezTo>
                  <a:cubicBezTo>
                    <a:pt x="11725" y="7172"/>
                    <a:pt x="11628" y="7200"/>
                    <a:pt x="11544" y="7255"/>
                  </a:cubicBezTo>
                  <a:lnTo>
                    <a:pt x="11027" y="7600"/>
                  </a:lnTo>
                  <a:cubicBezTo>
                    <a:pt x="10921" y="7547"/>
                    <a:pt x="10816" y="7505"/>
                    <a:pt x="10703" y="7470"/>
                  </a:cubicBezTo>
                  <a:lnTo>
                    <a:pt x="10584" y="6861"/>
                  </a:lnTo>
                  <a:cubicBezTo>
                    <a:pt x="10534" y="6626"/>
                    <a:pt x="10330" y="6457"/>
                    <a:pt x="10088" y="6457"/>
                  </a:cubicBezTo>
                  <a:close/>
                </a:path>
              </a:pathLst>
            </a:custGeom>
            <a:solidFill>
              <a:srgbClr val="4D5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4" name="Google Shape;1284;p45"/>
          <p:cNvGrpSpPr/>
          <p:nvPr/>
        </p:nvGrpSpPr>
        <p:grpSpPr>
          <a:xfrm>
            <a:off x="1349583" y="1693493"/>
            <a:ext cx="548599" cy="402431"/>
            <a:chOff x="1792768" y="1357037"/>
            <a:chExt cx="548599" cy="402431"/>
          </a:xfrm>
        </p:grpSpPr>
        <p:sp>
          <p:nvSpPr>
            <p:cNvPr id="1285" name="Google Shape;1285;p45"/>
            <p:cNvSpPr/>
            <p:nvPr/>
          </p:nvSpPr>
          <p:spPr>
            <a:xfrm>
              <a:off x="2135613" y="1382523"/>
              <a:ext cx="42913" cy="94322"/>
            </a:xfrm>
            <a:custGeom>
              <a:avLst/>
              <a:gdLst/>
              <a:ahLst/>
              <a:cxnLst/>
              <a:rect l="l" t="t" r="r" b="b"/>
              <a:pathLst>
                <a:path w="1374" h="3020" extrusionOk="0">
                  <a:moveTo>
                    <a:pt x="824" y="0"/>
                  </a:moveTo>
                  <a:cubicBezTo>
                    <a:pt x="370" y="0"/>
                    <a:pt x="1" y="370"/>
                    <a:pt x="1" y="824"/>
                  </a:cubicBezTo>
                  <a:lnTo>
                    <a:pt x="1" y="1017"/>
                  </a:lnTo>
                  <a:cubicBezTo>
                    <a:pt x="1" y="1253"/>
                    <a:pt x="40" y="1489"/>
                    <a:pt x="114" y="1714"/>
                  </a:cubicBezTo>
                  <a:lnTo>
                    <a:pt x="550" y="3019"/>
                  </a:lnTo>
                  <a:lnTo>
                    <a:pt x="1373" y="3019"/>
                  </a:lnTo>
                  <a:lnTo>
                    <a:pt x="1373" y="0"/>
                  </a:lnTo>
                  <a:close/>
                </a:path>
              </a:pathLst>
            </a:custGeom>
            <a:solidFill>
              <a:srgbClr val="C9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45"/>
            <p:cNvSpPr/>
            <p:nvPr/>
          </p:nvSpPr>
          <p:spPr>
            <a:xfrm>
              <a:off x="2152760" y="1373934"/>
              <a:ext cx="102911" cy="102911"/>
            </a:xfrm>
            <a:custGeom>
              <a:avLst/>
              <a:gdLst/>
              <a:ahLst/>
              <a:cxnLst/>
              <a:rect l="l" t="t" r="r" b="b"/>
              <a:pathLst>
                <a:path w="3295" h="3295" extrusionOk="0">
                  <a:moveTo>
                    <a:pt x="824" y="1"/>
                  </a:moveTo>
                  <a:cubicBezTo>
                    <a:pt x="370" y="1"/>
                    <a:pt x="1" y="370"/>
                    <a:pt x="1" y="824"/>
                  </a:cubicBezTo>
                  <a:cubicBezTo>
                    <a:pt x="1" y="1127"/>
                    <a:pt x="247" y="1373"/>
                    <a:pt x="550" y="1373"/>
                  </a:cubicBezTo>
                  <a:lnTo>
                    <a:pt x="2749" y="3294"/>
                  </a:lnTo>
                  <a:lnTo>
                    <a:pt x="3231" y="1595"/>
                  </a:lnTo>
                  <a:cubicBezTo>
                    <a:pt x="3273" y="1447"/>
                    <a:pt x="3294" y="1296"/>
                    <a:pt x="3294" y="1144"/>
                  </a:cubicBezTo>
                  <a:lnTo>
                    <a:pt x="3294" y="1"/>
                  </a:lnTo>
                  <a:close/>
                </a:path>
              </a:pathLst>
            </a:custGeom>
            <a:solidFill>
              <a:srgbClr val="C9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45"/>
            <p:cNvSpPr/>
            <p:nvPr/>
          </p:nvSpPr>
          <p:spPr>
            <a:xfrm>
              <a:off x="2169907" y="1502520"/>
              <a:ext cx="51471" cy="51471"/>
            </a:xfrm>
            <a:custGeom>
              <a:avLst/>
              <a:gdLst/>
              <a:ahLst/>
              <a:cxnLst/>
              <a:rect l="l" t="t" r="r" b="b"/>
              <a:pathLst>
                <a:path w="1648" h="1648" extrusionOk="0">
                  <a:moveTo>
                    <a:pt x="1" y="0"/>
                  </a:moveTo>
                  <a:lnTo>
                    <a:pt x="1" y="1647"/>
                  </a:lnTo>
                  <a:lnTo>
                    <a:pt x="1647" y="1647"/>
                  </a:lnTo>
                  <a:lnTo>
                    <a:pt x="1647" y="0"/>
                  </a:lnTo>
                  <a:close/>
                </a:path>
              </a:pathLst>
            </a:custGeom>
            <a:solidFill>
              <a:srgbClr val="E9F9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45"/>
            <p:cNvSpPr/>
            <p:nvPr/>
          </p:nvSpPr>
          <p:spPr>
            <a:xfrm>
              <a:off x="2109908" y="1523290"/>
              <a:ext cx="171560" cy="150697"/>
            </a:xfrm>
            <a:custGeom>
              <a:avLst/>
              <a:gdLst/>
              <a:ahLst/>
              <a:cxnLst/>
              <a:rect l="l" t="t" r="r" b="b"/>
              <a:pathLst>
                <a:path w="5493" h="4825" extrusionOk="0">
                  <a:moveTo>
                    <a:pt x="1922" y="0"/>
                  </a:moveTo>
                  <a:lnTo>
                    <a:pt x="599" y="380"/>
                  </a:lnTo>
                  <a:cubicBezTo>
                    <a:pt x="243" y="479"/>
                    <a:pt x="1" y="803"/>
                    <a:pt x="1" y="1172"/>
                  </a:cubicBezTo>
                  <a:lnTo>
                    <a:pt x="1" y="4824"/>
                  </a:lnTo>
                  <a:lnTo>
                    <a:pt x="4395" y="4824"/>
                  </a:lnTo>
                  <a:cubicBezTo>
                    <a:pt x="5000" y="4824"/>
                    <a:pt x="5493" y="4332"/>
                    <a:pt x="5493" y="3723"/>
                  </a:cubicBezTo>
                  <a:lnTo>
                    <a:pt x="5493" y="1169"/>
                  </a:lnTo>
                  <a:cubicBezTo>
                    <a:pt x="5493" y="803"/>
                    <a:pt x="5247" y="479"/>
                    <a:pt x="4891" y="380"/>
                  </a:cubicBezTo>
                  <a:lnTo>
                    <a:pt x="3568" y="0"/>
                  </a:lnTo>
                  <a:lnTo>
                    <a:pt x="3245" y="387"/>
                  </a:lnTo>
                  <a:cubicBezTo>
                    <a:pt x="3114" y="542"/>
                    <a:pt x="2930" y="620"/>
                    <a:pt x="2745" y="620"/>
                  </a:cubicBezTo>
                  <a:cubicBezTo>
                    <a:pt x="2560" y="620"/>
                    <a:pt x="2376" y="542"/>
                    <a:pt x="2245" y="387"/>
                  </a:cubicBezTo>
                  <a:lnTo>
                    <a:pt x="1922" y="0"/>
                  </a:lnTo>
                  <a:close/>
                </a:path>
              </a:pathLst>
            </a:custGeom>
            <a:solidFill>
              <a:srgbClr val="92E3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45"/>
            <p:cNvSpPr/>
            <p:nvPr/>
          </p:nvSpPr>
          <p:spPr>
            <a:xfrm>
              <a:off x="2144202" y="1416910"/>
              <a:ext cx="103005" cy="94197"/>
            </a:xfrm>
            <a:custGeom>
              <a:avLst/>
              <a:gdLst/>
              <a:ahLst/>
              <a:cxnLst/>
              <a:rect l="l" t="t" r="r" b="b"/>
              <a:pathLst>
                <a:path w="3298" h="3016" extrusionOk="0">
                  <a:moveTo>
                    <a:pt x="1043" y="0"/>
                  </a:moveTo>
                  <a:cubicBezTo>
                    <a:pt x="900" y="0"/>
                    <a:pt x="761" y="57"/>
                    <a:pt x="658" y="162"/>
                  </a:cubicBezTo>
                  <a:lnTo>
                    <a:pt x="387" y="433"/>
                  </a:lnTo>
                  <a:cubicBezTo>
                    <a:pt x="141" y="680"/>
                    <a:pt x="0" y="1017"/>
                    <a:pt x="0" y="1369"/>
                  </a:cubicBezTo>
                  <a:cubicBezTo>
                    <a:pt x="0" y="2277"/>
                    <a:pt x="739" y="3016"/>
                    <a:pt x="1647" y="3016"/>
                  </a:cubicBezTo>
                  <a:cubicBezTo>
                    <a:pt x="2555" y="3016"/>
                    <a:pt x="3294" y="2281"/>
                    <a:pt x="3294" y="1369"/>
                  </a:cubicBezTo>
                  <a:lnTo>
                    <a:pt x="3294" y="1017"/>
                  </a:lnTo>
                  <a:cubicBezTo>
                    <a:pt x="3297" y="873"/>
                    <a:pt x="3237" y="732"/>
                    <a:pt x="3135" y="630"/>
                  </a:cubicBezTo>
                  <a:cubicBezTo>
                    <a:pt x="2710" y="215"/>
                    <a:pt x="1936" y="29"/>
                    <a:pt x="1056" y="1"/>
                  </a:cubicBezTo>
                  <a:cubicBezTo>
                    <a:pt x="1052" y="0"/>
                    <a:pt x="1047" y="0"/>
                    <a:pt x="1043" y="0"/>
                  </a:cubicBezTo>
                  <a:close/>
                </a:path>
              </a:pathLst>
            </a:custGeom>
            <a:solidFill>
              <a:srgbClr val="5F94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45"/>
            <p:cNvSpPr/>
            <p:nvPr/>
          </p:nvSpPr>
          <p:spPr>
            <a:xfrm>
              <a:off x="2092761" y="1579665"/>
              <a:ext cx="120026" cy="85733"/>
            </a:xfrm>
            <a:custGeom>
              <a:avLst/>
              <a:gdLst/>
              <a:ahLst/>
              <a:cxnLst/>
              <a:rect l="l" t="t" r="r" b="b"/>
              <a:pathLst>
                <a:path w="3843" h="2745" extrusionOk="0">
                  <a:moveTo>
                    <a:pt x="275" y="0"/>
                  </a:moveTo>
                  <a:cubicBezTo>
                    <a:pt x="124" y="0"/>
                    <a:pt x="1" y="124"/>
                    <a:pt x="1" y="275"/>
                  </a:cubicBezTo>
                  <a:lnTo>
                    <a:pt x="1" y="2470"/>
                  </a:lnTo>
                  <a:cubicBezTo>
                    <a:pt x="1" y="2622"/>
                    <a:pt x="124" y="2745"/>
                    <a:pt x="275" y="2745"/>
                  </a:cubicBezTo>
                  <a:lnTo>
                    <a:pt x="3568" y="2745"/>
                  </a:lnTo>
                  <a:cubicBezTo>
                    <a:pt x="3720" y="2745"/>
                    <a:pt x="3843" y="2622"/>
                    <a:pt x="3843" y="2470"/>
                  </a:cubicBezTo>
                  <a:lnTo>
                    <a:pt x="3843" y="275"/>
                  </a:lnTo>
                  <a:cubicBezTo>
                    <a:pt x="3843" y="124"/>
                    <a:pt x="3720" y="0"/>
                    <a:pt x="3568" y="0"/>
                  </a:cubicBezTo>
                  <a:close/>
                </a:path>
              </a:pathLst>
            </a:custGeom>
            <a:solidFill>
              <a:srgbClr val="E9F9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45"/>
            <p:cNvSpPr/>
            <p:nvPr/>
          </p:nvSpPr>
          <p:spPr>
            <a:xfrm>
              <a:off x="1869914" y="1511078"/>
              <a:ext cx="171466" cy="154320"/>
            </a:xfrm>
            <a:custGeom>
              <a:avLst/>
              <a:gdLst/>
              <a:ahLst/>
              <a:cxnLst/>
              <a:rect l="l" t="t" r="r" b="b"/>
              <a:pathLst>
                <a:path w="5490" h="4941" extrusionOk="0">
                  <a:moveTo>
                    <a:pt x="1921" y="1"/>
                  </a:moveTo>
                  <a:lnTo>
                    <a:pt x="1921" y="135"/>
                  </a:lnTo>
                  <a:cubicBezTo>
                    <a:pt x="1921" y="381"/>
                    <a:pt x="1759" y="595"/>
                    <a:pt x="1524" y="662"/>
                  </a:cubicBezTo>
                  <a:lnTo>
                    <a:pt x="598" y="926"/>
                  </a:lnTo>
                  <a:cubicBezTo>
                    <a:pt x="243" y="1028"/>
                    <a:pt x="0" y="1352"/>
                    <a:pt x="0" y="1718"/>
                  </a:cubicBezTo>
                  <a:lnTo>
                    <a:pt x="0" y="4117"/>
                  </a:lnTo>
                  <a:cubicBezTo>
                    <a:pt x="0" y="4571"/>
                    <a:pt x="370" y="4941"/>
                    <a:pt x="824" y="4941"/>
                  </a:cubicBezTo>
                  <a:lnTo>
                    <a:pt x="4666" y="4941"/>
                  </a:lnTo>
                  <a:cubicBezTo>
                    <a:pt x="5120" y="4941"/>
                    <a:pt x="5489" y="4571"/>
                    <a:pt x="5489" y="4117"/>
                  </a:cubicBezTo>
                  <a:lnTo>
                    <a:pt x="5489" y="1718"/>
                  </a:lnTo>
                  <a:cubicBezTo>
                    <a:pt x="5489" y="1352"/>
                    <a:pt x="5246" y="1028"/>
                    <a:pt x="4891" y="926"/>
                  </a:cubicBezTo>
                  <a:lnTo>
                    <a:pt x="3969" y="662"/>
                  </a:lnTo>
                  <a:cubicBezTo>
                    <a:pt x="3733" y="595"/>
                    <a:pt x="3572" y="377"/>
                    <a:pt x="3572" y="131"/>
                  </a:cubicBezTo>
                  <a:lnTo>
                    <a:pt x="3572" y="1"/>
                  </a:lnTo>
                  <a:close/>
                </a:path>
              </a:pathLst>
            </a:custGeom>
            <a:solidFill>
              <a:srgbClr val="C9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45"/>
            <p:cNvSpPr/>
            <p:nvPr/>
          </p:nvSpPr>
          <p:spPr>
            <a:xfrm>
              <a:off x="1869914" y="1549994"/>
              <a:ext cx="34325" cy="115404"/>
            </a:xfrm>
            <a:custGeom>
              <a:avLst/>
              <a:gdLst/>
              <a:ahLst/>
              <a:cxnLst/>
              <a:rect l="l" t="t" r="r" b="b"/>
              <a:pathLst>
                <a:path w="1099" h="3695" extrusionOk="0">
                  <a:moveTo>
                    <a:pt x="152" y="0"/>
                  </a:moveTo>
                  <a:cubicBezTo>
                    <a:pt x="53" y="138"/>
                    <a:pt x="0" y="303"/>
                    <a:pt x="0" y="472"/>
                  </a:cubicBezTo>
                  <a:lnTo>
                    <a:pt x="0" y="2868"/>
                  </a:lnTo>
                  <a:cubicBezTo>
                    <a:pt x="0" y="3325"/>
                    <a:pt x="370" y="3695"/>
                    <a:pt x="824" y="3695"/>
                  </a:cubicBezTo>
                  <a:lnTo>
                    <a:pt x="1098" y="3695"/>
                  </a:lnTo>
                  <a:lnTo>
                    <a:pt x="1098" y="950"/>
                  </a:lnTo>
                  <a:lnTo>
                    <a:pt x="152" y="0"/>
                  </a:lnTo>
                  <a:close/>
                </a:path>
              </a:pathLst>
            </a:custGeom>
            <a:solidFill>
              <a:srgbClr val="5F94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45"/>
            <p:cNvSpPr/>
            <p:nvPr/>
          </p:nvSpPr>
          <p:spPr>
            <a:xfrm>
              <a:off x="2007058" y="1549994"/>
              <a:ext cx="34325" cy="115404"/>
            </a:xfrm>
            <a:custGeom>
              <a:avLst/>
              <a:gdLst/>
              <a:ahLst/>
              <a:cxnLst/>
              <a:rect l="l" t="t" r="r" b="b"/>
              <a:pathLst>
                <a:path w="1099" h="3695" extrusionOk="0">
                  <a:moveTo>
                    <a:pt x="947" y="0"/>
                  </a:moveTo>
                  <a:lnTo>
                    <a:pt x="0" y="950"/>
                  </a:lnTo>
                  <a:lnTo>
                    <a:pt x="0" y="3695"/>
                  </a:lnTo>
                  <a:lnTo>
                    <a:pt x="275" y="3695"/>
                  </a:lnTo>
                  <a:cubicBezTo>
                    <a:pt x="729" y="3695"/>
                    <a:pt x="1098" y="3325"/>
                    <a:pt x="1098" y="2868"/>
                  </a:cubicBezTo>
                  <a:lnTo>
                    <a:pt x="1098" y="472"/>
                  </a:lnTo>
                  <a:cubicBezTo>
                    <a:pt x="1098" y="303"/>
                    <a:pt x="1045" y="138"/>
                    <a:pt x="947" y="0"/>
                  </a:cubicBezTo>
                  <a:close/>
                </a:path>
              </a:pathLst>
            </a:custGeom>
            <a:solidFill>
              <a:srgbClr val="5F94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45"/>
            <p:cNvSpPr/>
            <p:nvPr/>
          </p:nvSpPr>
          <p:spPr>
            <a:xfrm>
              <a:off x="1914421" y="1511078"/>
              <a:ext cx="82454" cy="25767"/>
            </a:xfrm>
            <a:custGeom>
              <a:avLst/>
              <a:gdLst/>
              <a:ahLst/>
              <a:cxnLst/>
              <a:rect l="l" t="t" r="r" b="b"/>
              <a:pathLst>
                <a:path w="2640" h="825" extrusionOk="0">
                  <a:moveTo>
                    <a:pt x="496" y="1"/>
                  </a:moveTo>
                  <a:lnTo>
                    <a:pt x="496" y="138"/>
                  </a:lnTo>
                  <a:cubicBezTo>
                    <a:pt x="496" y="381"/>
                    <a:pt x="334" y="595"/>
                    <a:pt x="99" y="666"/>
                  </a:cubicBezTo>
                  <a:lnTo>
                    <a:pt x="0" y="690"/>
                  </a:lnTo>
                  <a:cubicBezTo>
                    <a:pt x="437" y="778"/>
                    <a:pt x="876" y="821"/>
                    <a:pt x="1320" y="824"/>
                  </a:cubicBezTo>
                  <a:cubicBezTo>
                    <a:pt x="1763" y="821"/>
                    <a:pt x="2203" y="778"/>
                    <a:pt x="2639" y="690"/>
                  </a:cubicBezTo>
                  <a:lnTo>
                    <a:pt x="2548" y="666"/>
                  </a:lnTo>
                  <a:cubicBezTo>
                    <a:pt x="2308" y="599"/>
                    <a:pt x="2147" y="377"/>
                    <a:pt x="2150" y="131"/>
                  </a:cubicBezTo>
                  <a:lnTo>
                    <a:pt x="2150" y="1"/>
                  </a:lnTo>
                  <a:close/>
                </a:path>
              </a:pathLst>
            </a:custGeom>
            <a:solidFill>
              <a:srgbClr val="E9F9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45"/>
            <p:cNvSpPr/>
            <p:nvPr/>
          </p:nvSpPr>
          <p:spPr>
            <a:xfrm>
              <a:off x="1880127" y="1365376"/>
              <a:ext cx="151009" cy="154320"/>
            </a:xfrm>
            <a:custGeom>
              <a:avLst/>
              <a:gdLst/>
              <a:ahLst/>
              <a:cxnLst/>
              <a:rect l="l" t="t" r="r" b="b"/>
              <a:pathLst>
                <a:path w="4835" h="4941" extrusionOk="0">
                  <a:moveTo>
                    <a:pt x="2418" y="0"/>
                  </a:moveTo>
                  <a:cubicBezTo>
                    <a:pt x="1355" y="0"/>
                    <a:pt x="570" y="873"/>
                    <a:pt x="497" y="1943"/>
                  </a:cubicBezTo>
                  <a:cubicBezTo>
                    <a:pt x="458" y="2502"/>
                    <a:pt x="278" y="3572"/>
                    <a:pt x="50" y="4201"/>
                  </a:cubicBezTo>
                  <a:cubicBezTo>
                    <a:pt x="0" y="4342"/>
                    <a:pt x="74" y="4497"/>
                    <a:pt x="215" y="4550"/>
                  </a:cubicBezTo>
                  <a:cubicBezTo>
                    <a:pt x="922" y="4800"/>
                    <a:pt x="1668" y="4933"/>
                    <a:pt x="2418" y="4940"/>
                  </a:cubicBezTo>
                  <a:cubicBezTo>
                    <a:pt x="3167" y="4933"/>
                    <a:pt x="3913" y="4800"/>
                    <a:pt x="4620" y="4550"/>
                  </a:cubicBezTo>
                  <a:cubicBezTo>
                    <a:pt x="4761" y="4497"/>
                    <a:pt x="4835" y="4342"/>
                    <a:pt x="4786" y="4201"/>
                  </a:cubicBezTo>
                  <a:cubicBezTo>
                    <a:pt x="4557" y="3572"/>
                    <a:pt x="4377" y="2502"/>
                    <a:pt x="4339" y="1943"/>
                  </a:cubicBezTo>
                  <a:cubicBezTo>
                    <a:pt x="4265" y="873"/>
                    <a:pt x="3480" y="0"/>
                    <a:pt x="2418" y="0"/>
                  </a:cubicBezTo>
                  <a:close/>
                </a:path>
              </a:pathLst>
            </a:custGeom>
            <a:solidFill>
              <a:srgbClr val="C9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45"/>
            <p:cNvSpPr/>
            <p:nvPr/>
          </p:nvSpPr>
          <p:spPr>
            <a:xfrm>
              <a:off x="1818473" y="1665369"/>
              <a:ext cx="497190" cy="34325"/>
            </a:xfrm>
            <a:custGeom>
              <a:avLst/>
              <a:gdLst/>
              <a:ahLst/>
              <a:cxnLst/>
              <a:rect l="l" t="t" r="r" b="b"/>
              <a:pathLst>
                <a:path w="15919" h="1099" extrusionOk="0">
                  <a:moveTo>
                    <a:pt x="1" y="1"/>
                  </a:moveTo>
                  <a:lnTo>
                    <a:pt x="1" y="1099"/>
                  </a:lnTo>
                  <a:lnTo>
                    <a:pt x="15918" y="1099"/>
                  </a:lnTo>
                  <a:lnTo>
                    <a:pt x="15918" y="1"/>
                  </a:lnTo>
                  <a:close/>
                </a:path>
              </a:pathLst>
            </a:custGeom>
            <a:solidFill>
              <a:srgbClr val="C9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45"/>
            <p:cNvSpPr/>
            <p:nvPr/>
          </p:nvSpPr>
          <p:spPr>
            <a:xfrm>
              <a:off x="1904208" y="1579665"/>
              <a:ext cx="102880" cy="137173"/>
            </a:xfrm>
            <a:custGeom>
              <a:avLst/>
              <a:gdLst/>
              <a:ahLst/>
              <a:cxnLst/>
              <a:rect l="l" t="t" r="r" b="b"/>
              <a:pathLst>
                <a:path w="3294" h="4392" extrusionOk="0">
                  <a:moveTo>
                    <a:pt x="549" y="0"/>
                  </a:moveTo>
                  <a:cubicBezTo>
                    <a:pt x="246" y="0"/>
                    <a:pt x="0" y="247"/>
                    <a:pt x="0" y="549"/>
                  </a:cubicBezTo>
                  <a:lnTo>
                    <a:pt x="0" y="4391"/>
                  </a:lnTo>
                  <a:lnTo>
                    <a:pt x="3293" y="4391"/>
                  </a:lnTo>
                  <a:lnTo>
                    <a:pt x="3293" y="549"/>
                  </a:lnTo>
                  <a:cubicBezTo>
                    <a:pt x="3293" y="247"/>
                    <a:pt x="3047" y="0"/>
                    <a:pt x="2744" y="0"/>
                  </a:cubicBezTo>
                  <a:close/>
                </a:path>
              </a:pathLst>
            </a:custGeom>
            <a:solidFill>
              <a:srgbClr val="C9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45"/>
            <p:cNvSpPr/>
            <p:nvPr/>
          </p:nvSpPr>
          <p:spPr>
            <a:xfrm>
              <a:off x="2144733" y="1614490"/>
              <a:ext cx="16085" cy="16085"/>
            </a:xfrm>
            <a:custGeom>
              <a:avLst/>
              <a:gdLst/>
              <a:ahLst/>
              <a:cxnLst/>
              <a:rect l="l" t="t" r="r" b="b"/>
              <a:pathLst>
                <a:path w="515" h="515" extrusionOk="0">
                  <a:moveTo>
                    <a:pt x="258" y="1"/>
                  </a:moveTo>
                  <a:cubicBezTo>
                    <a:pt x="117" y="1"/>
                    <a:pt x="1" y="113"/>
                    <a:pt x="1" y="258"/>
                  </a:cubicBezTo>
                  <a:cubicBezTo>
                    <a:pt x="1" y="398"/>
                    <a:pt x="117" y="514"/>
                    <a:pt x="258" y="514"/>
                  </a:cubicBezTo>
                  <a:cubicBezTo>
                    <a:pt x="399" y="514"/>
                    <a:pt x="515" y="398"/>
                    <a:pt x="515" y="258"/>
                  </a:cubicBezTo>
                  <a:cubicBezTo>
                    <a:pt x="515" y="113"/>
                    <a:pt x="399" y="1"/>
                    <a:pt x="258" y="1"/>
                  </a:cubicBezTo>
                  <a:close/>
                </a:path>
              </a:pathLst>
            </a:custGeom>
            <a:solidFill>
              <a:srgbClr val="5F94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45"/>
            <p:cNvSpPr/>
            <p:nvPr/>
          </p:nvSpPr>
          <p:spPr>
            <a:xfrm>
              <a:off x="1792768" y="1357037"/>
              <a:ext cx="548599" cy="402431"/>
            </a:xfrm>
            <a:custGeom>
              <a:avLst/>
              <a:gdLst/>
              <a:ahLst/>
              <a:cxnLst/>
              <a:rect l="l" t="t" r="r" b="b"/>
              <a:pathLst>
                <a:path w="17565" h="12885" extrusionOk="0">
                  <a:moveTo>
                    <a:pt x="14574" y="788"/>
                  </a:moveTo>
                  <a:lnTo>
                    <a:pt x="14574" y="1854"/>
                  </a:lnTo>
                  <a:cubicBezTo>
                    <a:pt x="14574" y="2030"/>
                    <a:pt x="14532" y="2199"/>
                    <a:pt x="14458" y="2354"/>
                  </a:cubicBezTo>
                  <a:lnTo>
                    <a:pt x="14324" y="2614"/>
                  </a:lnTo>
                  <a:cubicBezTo>
                    <a:pt x="14306" y="2649"/>
                    <a:pt x="14296" y="2692"/>
                    <a:pt x="14296" y="2730"/>
                  </a:cubicBezTo>
                  <a:lnTo>
                    <a:pt x="14296" y="3279"/>
                  </a:lnTo>
                  <a:cubicBezTo>
                    <a:pt x="14296" y="4052"/>
                    <a:pt x="13673" y="4673"/>
                    <a:pt x="12905" y="4673"/>
                  </a:cubicBezTo>
                  <a:cubicBezTo>
                    <a:pt x="12890" y="4673"/>
                    <a:pt x="12875" y="4673"/>
                    <a:pt x="12860" y="4673"/>
                  </a:cubicBezTo>
                  <a:cubicBezTo>
                    <a:pt x="12121" y="4648"/>
                    <a:pt x="11513" y="3993"/>
                    <a:pt x="11513" y="3209"/>
                  </a:cubicBezTo>
                  <a:lnTo>
                    <a:pt x="11513" y="2730"/>
                  </a:lnTo>
                  <a:cubicBezTo>
                    <a:pt x="11513" y="2688"/>
                    <a:pt x="11502" y="2649"/>
                    <a:pt x="11485" y="2614"/>
                  </a:cubicBezTo>
                  <a:lnTo>
                    <a:pt x="11326" y="2298"/>
                  </a:lnTo>
                  <a:cubicBezTo>
                    <a:pt x="11270" y="2178"/>
                    <a:pt x="11238" y="2051"/>
                    <a:pt x="11238" y="1921"/>
                  </a:cubicBezTo>
                  <a:lnTo>
                    <a:pt x="11238" y="1903"/>
                  </a:lnTo>
                  <a:cubicBezTo>
                    <a:pt x="11238" y="1288"/>
                    <a:pt x="11738" y="788"/>
                    <a:pt x="12357" y="788"/>
                  </a:cubicBezTo>
                  <a:close/>
                  <a:moveTo>
                    <a:pt x="5209" y="513"/>
                  </a:moveTo>
                  <a:cubicBezTo>
                    <a:pt x="5626" y="513"/>
                    <a:pt x="6043" y="677"/>
                    <a:pt x="6355" y="1006"/>
                  </a:cubicBezTo>
                  <a:cubicBezTo>
                    <a:pt x="6664" y="1337"/>
                    <a:pt x="6851" y="1766"/>
                    <a:pt x="6875" y="2220"/>
                  </a:cubicBezTo>
                  <a:cubicBezTo>
                    <a:pt x="6914" y="2766"/>
                    <a:pt x="7097" y="3881"/>
                    <a:pt x="7340" y="4553"/>
                  </a:cubicBezTo>
                  <a:cubicBezTo>
                    <a:pt x="7340" y="4553"/>
                    <a:pt x="7340" y="4556"/>
                    <a:pt x="7340" y="4560"/>
                  </a:cubicBezTo>
                  <a:cubicBezTo>
                    <a:pt x="7336" y="4563"/>
                    <a:pt x="7333" y="4567"/>
                    <a:pt x="7329" y="4567"/>
                  </a:cubicBezTo>
                  <a:cubicBezTo>
                    <a:pt x="6645" y="4819"/>
                    <a:pt x="5927" y="4944"/>
                    <a:pt x="5209" y="4944"/>
                  </a:cubicBezTo>
                  <a:cubicBezTo>
                    <a:pt x="4491" y="4944"/>
                    <a:pt x="3772" y="4819"/>
                    <a:pt x="3086" y="4567"/>
                  </a:cubicBezTo>
                  <a:lnTo>
                    <a:pt x="3086" y="4570"/>
                  </a:lnTo>
                  <a:cubicBezTo>
                    <a:pt x="3082" y="4567"/>
                    <a:pt x="3079" y="4567"/>
                    <a:pt x="3075" y="4560"/>
                  </a:cubicBezTo>
                  <a:cubicBezTo>
                    <a:pt x="3075" y="4560"/>
                    <a:pt x="3075" y="4556"/>
                    <a:pt x="3075" y="4553"/>
                  </a:cubicBezTo>
                  <a:cubicBezTo>
                    <a:pt x="3318" y="3881"/>
                    <a:pt x="3501" y="2766"/>
                    <a:pt x="3540" y="2220"/>
                  </a:cubicBezTo>
                  <a:cubicBezTo>
                    <a:pt x="3568" y="1766"/>
                    <a:pt x="3751" y="1337"/>
                    <a:pt x="4061" y="1006"/>
                  </a:cubicBezTo>
                  <a:cubicBezTo>
                    <a:pt x="4374" y="677"/>
                    <a:pt x="4792" y="513"/>
                    <a:pt x="5209" y="513"/>
                  </a:cubicBezTo>
                  <a:close/>
                  <a:moveTo>
                    <a:pt x="12336" y="5095"/>
                  </a:moveTo>
                  <a:cubicBezTo>
                    <a:pt x="12501" y="5151"/>
                    <a:pt x="12674" y="5179"/>
                    <a:pt x="12846" y="5186"/>
                  </a:cubicBezTo>
                  <a:lnTo>
                    <a:pt x="12906" y="5186"/>
                  </a:lnTo>
                  <a:cubicBezTo>
                    <a:pt x="13100" y="5186"/>
                    <a:pt x="13290" y="5155"/>
                    <a:pt x="13476" y="5098"/>
                  </a:cubicBezTo>
                  <a:cubicBezTo>
                    <a:pt x="13480" y="5176"/>
                    <a:pt x="13494" y="5253"/>
                    <a:pt x="13522" y="5327"/>
                  </a:cubicBezTo>
                  <a:lnTo>
                    <a:pt x="13518" y="5327"/>
                  </a:lnTo>
                  <a:lnTo>
                    <a:pt x="13307" y="5538"/>
                  </a:lnTo>
                  <a:cubicBezTo>
                    <a:pt x="13196" y="5649"/>
                    <a:pt x="13051" y="5704"/>
                    <a:pt x="12906" y="5704"/>
                  </a:cubicBezTo>
                  <a:cubicBezTo>
                    <a:pt x="12761" y="5704"/>
                    <a:pt x="12616" y="5649"/>
                    <a:pt x="12505" y="5538"/>
                  </a:cubicBezTo>
                  <a:lnTo>
                    <a:pt x="12294" y="5327"/>
                  </a:lnTo>
                  <a:cubicBezTo>
                    <a:pt x="12318" y="5253"/>
                    <a:pt x="12333" y="5176"/>
                    <a:pt x="12336" y="5095"/>
                  </a:cubicBezTo>
                  <a:close/>
                  <a:moveTo>
                    <a:pt x="13181" y="7385"/>
                  </a:moveTo>
                  <a:cubicBezTo>
                    <a:pt x="13188" y="7385"/>
                    <a:pt x="13198" y="7396"/>
                    <a:pt x="13198" y="7403"/>
                  </a:cubicBezTo>
                  <a:lnTo>
                    <a:pt x="13198" y="9602"/>
                  </a:lnTo>
                  <a:cubicBezTo>
                    <a:pt x="13198" y="9612"/>
                    <a:pt x="13188" y="9619"/>
                    <a:pt x="13181" y="9619"/>
                  </a:cubicBezTo>
                  <a:lnTo>
                    <a:pt x="9880" y="9619"/>
                  </a:lnTo>
                  <a:cubicBezTo>
                    <a:pt x="9870" y="9619"/>
                    <a:pt x="9863" y="9612"/>
                    <a:pt x="9863" y="9602"/>
                  </a:cubicBezTo>
                  <a:lnTo>
                    <a:pt x="9863" y="7403"/>
                  </a:lnTo>
                  <a:cubicBezTo>
                    <a:pt x="9863" y="7396"/>
                    <a:pt x="9870" y="7385"/>
                    <a:pt x="9880" y="7385"/>
                  </a:cubicBezTo>
                  <a:close/>
                  <a:moveTo>
                    <a:pt x="5862" y="5429"/>
                  </a:moveTo>
                  <a:cubicBezTo>
                    <a:pt x="5964" y="5630"/>
                    <a:pt x="6147" y="5781"/>
                    <a:pt x="6362" y="5841"/>
                  </a:cubicBezTo>
                  <a:lnTo>
                    <a:pt x="7291" y="6105"/>
                  </a:lnTo>
                  <a:cubicBezTo>
                    <a:pt x="7533" y="6178"/>
                    <a:pt x="7699" y="6400"/>
                    <a:pt x="7702" y="6653"/>
                  </a:cubicBezTo>
                  <a:lnTo>
                    <a:pt x="7702" y="9053"/>
                  </a:lnTo>
                  <a:cubicBezTo>
                    <a:pt x="7702" y="9366"/>
                    <a:pt x="7445" y="9623"/>
                    <a:pt x="7132" y="9623"/>
                  </a:cubicBezTo>
                  <a:lnTo>
                    <a:pt x="7115" y="9623"/>
                  </a:lnTo>
                  <a:lnTo>
                    <a:pt x="7115" y="7681"/>
                  </a:lnTo>
                  <a:cubicBezTo>
                    <a:pt x="7115" y="7234"/>
                    <a:pt x="6752" y="6872"/>
                    <a:pt x="6309" y="6872"/>
                  </a:cubicBezTo>
                  <a:lnTo>
                    <a:pt x="6305" y="6875"/>
                  </a:lnTo>
                  <a:lnTo>
                    <a:pt x="4106" y="6875"/>
                  </a:lnTo>
                  <a:cubicBezTo>
                    <a:pt x="3663" y="6875"/>
                    <a:pt x="3301" y="7234"/>
                    <a:pt x="3301" y="7681"/>
                  </a:cubicBezTo>
                  <a:lnTo>
                    <a:pt x="3301" y="9623"/>
                  </a:lnTo>
                  <a:lnTo>
                    <a:pt x="3283" y="9623"/>
                  </a:lnTo>
                  <a:cubicBezTo>
                    <a:pt x="2970" y="9623"/>
                    <a:pt x="2717" y="9366"/>
                    <a:pt x="2717" y="9053"/>
                  </a:cubicBezTo>
                  <a:lnTo>
                    <a:pt x="2717" y="6653"/>
                  </a:lnTo>
                  <a:cubicBezTo>
                    <a:pt x="2717" y="6400"/>
                    <a:pt x="2885" y="6178"/>
                    <a:pt x="3128" y="6105"/>
                  </a:cubicBezTo>
                  <a:lnTo>
                    <a:pt x="4057" y="5841"/>
                  </a:lnTo>
                  <a:cubicBezTo>
                    <a:pt x="4272" y="5781"/>
                    <a:pt x="4455" y="5630"/>
                    <a:pt x="4557" y="5429"/>
                  </a:cubicBezTo>
                  <a:cubicBezTo>
                    <a:pt x="4773" y="5452"/>
                    <a:pt x="4991" y="5463"/>
                    <a:pt x="5209" y="5463"/>
                  </a:cubicBezTo>
                  <a:cubicBezTo>
                    <a:pt x="5428" y="5463"/>
                    <a:pt x="5646" y="5452"/>
                    <a:pt x="5862" y="5429"/>
                  </a:cubicBezTo>
                  <a:close/>
                  <a:moveTo>
                    <a:pt x="13835" y="5739"/>
                  </a:moveTo>
                  <a:cubicBezTo>
                    <a:pt x="13905" y="5784"/>
                    <a:pt x="13979" y="5820"/>
                    <a:pt x="14060" y="5841"/>
                  </a:cubicBezTo>
                  <a:lnTo>
                    <a:pt x="14985" y="6105"/>
                  </a:lnTo>
                  <a:cubicBezTo>
                    <a:pt x="15228" y="6178"/>
                    <a:pt x="15397" y="6400"/>
                    <a:pt x="15397" y="6653"/>
                  </a:cubicBezTo>
                  <a:lnTo>
                    <a:pt x="15397" y="9053"/>
                  </a:lnTo>
                  <a:cubicBezTo>
                    <a:pt x="15397" y="9366"/>
                    <a:pt x="15144" y="9623"/>
                    <a:pt x="14831" y="9623"/>
                  </a:cubicBezTo>
                  <a:lnTo>
                    <a:pt x="13712" y="9623"/>
                  </a:lnTo>
                  <a:lnTo>
                    <a:pt x="13712" y="9605"/>
                  </a:lnTo>
                  <a:lnTo>
                    <a:pt x="13712" y="9039"/>
                  </a:lnTo>
                  <a:lnTo>
                    <a:pt x="14556" y="9039"/>
                  </a:lnTo>
                  <a:cubicBezTo>
                    <a:pt x="14697" y="9039"/>
                    <a:pt x="14813" y="8923"/>
                    <a:pt x="14813" y="8779"/>
                  </a:cubicBezTo>
                  <a:lnTo>
                    <a:pt x="14813" y="7128"/>
                  </a:lnTo>
                  <a:cubicBezTo>
                    <a:pt x="14813" y="6988"/>
                    <a:pt x="14697" y="6872"/>
                    <a:pt x="14556" y="6872"/>
                  </a:cubicBezTo>
                  <a:cubicBezTo>
                    <a:pt x="14412" y="6872"/>
                    <a:pt x="14296" y="6988"/>
                    <a:pt x="14296" y="7128"/>
                  </a:cubicBezTo>
                  <a:lnTo>
                    <a:pt x="14296" y="8522"/>
                  </a:lnTo>
                  <a:lnTo>
                    <a:pt x="13715" y="8522"/>
                  </a:lnTo>
                  <a:lnTo>
                    <a:pt x="13715" y="7403"/>
                  </a:lnTo>
                  <a:cubicBezTo>
                    <a:pt x="13715" y="7111"/>
                    <a:pt x="13476" y="6872"/>
                    <a:pt x="13181" y="6872"/>
                  </a:cubicBezTo>
                  <a:lnTo>
                    <a:pt x="10415" y="6872"/>
                  </a:lnTo>
                  <a:lnTo>
                    <a:pt x="10415" y="6653"/>
                  </a:lnTo>
                  <a:cubicBezTo>
                    <a:pt x="10415" y="6400"/>
                    <a:pt x="10580" y="6178"/>
                    <a:pt x="10827" y="6105"/>
                  </a:cubicBezTo>
                  <a:lnTo>
                    <a:pt x="11752" y="5841"/>
                  </a:lnTo>
                  <a:cubicBezTo>
                    <a:pt x="11833" y="5820"/>
                    <a:pt x="11907" y="5784"/>
                    <a:pt x="11974" y="5739"/>
                  </a:cubicBezTo>
                  <a:lnTo>
                    <a:pt x="12139" y="5904"/>
                  </a:lnTo>
                  <a:cubicBezTo>
                    <a:pt x="12352" y="6115"/>
                    <a:pt x="12629" y="6221"/>
                    <a:pt x="12906" y="6221"/>
                  </a:cubicBezTo>
                  <a:cubicBezTo>
                    <a:pt x="13182" y="6221"/>
                    <a:pt x="13458" y="6115"/>
                    <a:pt x="13670" y="5904"/>
                  </a:cubicBezTo>
                  <a:lnTo>
                    <a:pt x="13835" y="5739"/>
                  </a:lnTo>
                  <a:close/>
                  <a:moveTo>
                    <a:pt x="3301" y="10137"/>
                  </a:moveTo>
                  <a:lnTo>
                    <a:pt x="3301" y="10721"/>
                  </a:lnTo>
                  <a:lnTo>
                    <a:pt x="1066" y="10721"/>
                  </a:lnTo>
                  <a:lnTo>
                    <a:pt x="1066" y="10137"/>
                  </a:lnTo>
                  <a:close/>
                  <a:moveTo>
                    <a:pt x="16498" y="10137"/>
                  </a:moveTo>
                  <a:lnTo>
                    <a:pt x="16498" y="10721"/>
                  </a:lnTo>
                  <a:lnTo>
                    <a:pt x="16498" y="10724"/>
                  </a:lnTo>
                  <a:lnTo>
                    <a:pt x="7115" y="10724"/>
                  </a:lnTo>
                  <a:lnTo>
                    <a:pt x="7115" y="10137"/>
                  </a:lnTo>
                  <a:close/>
                  <a:moveTo>
                    <a:pt x="6309" y="7385"/>
                  </a:moveTo>
                  <a:cubicBezTo>
                    <a:pt x="6471" y="7385"/>
                    <a:pt x="6601" y="7519"/>
                    <a:pt x="6601" y="7681"/>
                  </a:cubicBezTo>
                  <a:lnTo>
                    <a:pt x="6601" y="11273"/>
                  </a:lnTo>
                  <a:lnTo>
                    <a:pt x="3818" y="11273"/>
                  </a:lnTo>
                  <a:lnTo>
                    <a:pt x="3818" y="7681"/>
                  </a:lnTo>
                  <a:cubicBezTo>
                    <a:pt x="3818" y="7519"/>
                    <a:pt x="3948" y="7385"/>
                    <a:pt x="4110" y="7385"/>
                  </a:cubicBezTo>
                  <a:close/>
                  <a:moveTo>
                    <a:pt x="5208" y="0"/>
                  </a:moveTo>
                  <a:cubicBezTo>
                    <a:pt x="4050" y="0"/>
                    <a:pt x="3114" y="939"/>
                    <a:pt x="3026" y="2185"/>
                  </a:cubicBezTo>
                  <a:cubicBezTo>
                    <a:pt x="2987" y="2702"/>
                    <a:pt x="2819" y="3751"/>
                    <a:pt x="2590" y="4377"/>
                  </a:cubicBezTo>
                  <a:cubicBezTo>
                    <a:pt x="2544" y="4511"/>
                    <a:pt x="2551" y="4655"/>
                    <a:pt x="2611" y="4782"/>
                  </a:cubicBezTo>
                  <a:cubicBezTo>
                    <a:pt x="2671" y="4908"/>
                    <a:pt x="2780" y="5007"/>
                    <a:pt x="2910" y="5056"/>
                  </a:cubicBezTo>
                  <a:cubicBezTo>
                    <a:pt x="3248" y="5172"/>
                    <a:pt x="3593" y="5267"/>
                    <a:pt x="3941" y="5334"/>
                  </a:cubicBezTo>
                  <a:cubicBezTo>
                    <a:pt x="3930" y="5341"/>
                    <a:pt x="3920" y="5345"/>
                    <a:pt x="3913" y="5345"/>
                  </a:cubicBezTo>
                  <a:lnTo>
                    <a:pt x="2984" y="5608"/>
                  </a:lnTo>
                  <a:cubicBezTo>
                    <a:pt x="2520" y="5742"/>
                    <a:pt x="2199" y="6168"/>
                    <a:pt x="2199" y="6650"/>
                  </a:cubicBezTo>
                  <a:lnTo>
                    <a:pt x="2199" y="9053"/>
                  </a:lnTo>
                  <a:cubicBezTo>
                    <a:pt x="2199" y="9254"/>
                    <a:pt x="2256" y="9451"/>
                    <a:pt x="2361" y="9619"/>
                  </a:cubicBezTo>
                  <a:lnTo>
                    <a:pt x="257" y="9619"/>
                  </a:lnTo>
                  <a:cubicBezTo>
                    <a:pt x="116" y="9619"/>
                    <a:pt x="0" y="9736"/>
                    <a:pt x="0" y="9880"/>
                  </a:cubicBezTo>
                  <a:cubicBezTo>
                    <a:pt x="0" y="10021"/>
                    <a:pt x="116" y="10137"/>
                    <a:pt x="257" y="10137"/>
                  </a:cubicBezTo>
                  <a:lnTo>
                    <a:pt x="549" y="10137"/>
                  </a:lnTo>
                  <a:lnTo>
                    <a:pt x="549" y="12628"/>
                  </a:lnTo>
                  <a:cubicBezTo>
                    <a:pt x="549" y="12772"/>
                    <a:pt x="665" y="12885"/>
                    <a:pt x="806" y="12885"/>
                  </a:cubicBezTo>
                  <a:cubicBezTo>
                    <a:pt x="950" y="12885"/>
                    <a:pt x="1063" y="12772"/>
                    <a:pt x="1063" y="12628"/>
                  </a:cubicBezTo>
                  <a:lnTo>
                    <a:pt x="1063" y="11238"/>
                  </a:lnTo>
                  <a:lnTo>
                    <a:pt x="3301" y="11238"/>
                  </a:lnTo>
                  <a:lnTo>
                    <a:pt x="3301" y="12628"/>
                  </a:lnTo>
                  <a:cubicBezTo>
                    <a:pt x="3301" y="12772"/>
                    <a:pt x="3417" y="12885"/>
                    <a:pt x="3557" y="12885"/>
                  </a:cubicBezTo>
                  <a:cubicBezTo>
                    <a:pt x="3698" y="12885"/>
                    <a:pt x="3814" y="12772"/>
                    <a:pt x="3814" y="12628"/>
                  </a:cubicBezTo>
                  <a:lnTo>
                    <a:pt x="3814" y="11787"/>
                  </a:lnTo>
                  <a:lnTo>
                    <a:pt x="6601" y="11787"/>
                  </a:lnTo>
                  <a:lnTo>
                    <a:pt x="6601" y="12628"/>
                  </a:lnTo>
                  <a:cubicBezTo>
                    <a:pt x="6601" y="12772"/>
                    <a:pt x="6714" y="12885"/>
                    <a:pt x="6858" y="12885"/>
                  </a:cubicBezTo>
                  <a:cubicBezTo>
                    <a:pt x="6999" y="12885"/>
                    <a:pt x="7115" y="12772"/>
                    <a:pt x="7115" y="12628"/>
                  </a:cubicBezTo>
                  <a:lnTo>
                    <a:pt x="7115" y="11238"/>
                  </a:lnTo>
                  <a:lnTo>
                    <a:pt x="16502" y="11238"/>
                  </a:lnTo>
                  <a:lnTo>
                    <a:pt x="16502" y="12628"/>
                  </a:lnTo>
                  <a:cubicBezTo>
                    <a:pt x="16502" y="12772"/>
                    <a:pt x="16615" y="12885"/>
                    <a:pt x="16759" y="12885"/>
                  </a:cubicBezTo>
                  <a:cubicBezTo>
                    <a:pt x="16900" y="12885"/>
                    <a:pt x="17016" y="12772"/>
                    <a:pt x="17016" y="12628"/>
                  </a:cubicBezTo>
                  <a:lnTo>
                    <a:pt x="17016" y="10137"/>
                  </a:lnTo>
                  <a:lnTo>
                    <a:pt x="17308" y="10137"/>
                  </a:lnTo>
                  <a:cubicBezTo>
                    <a:pt x="17448" y="10137"/>
                    <a:pt x="17565" y="10021"/>
                    <a:pt x="17565" y="9880"/>
                  </a:cubicBezTo>
                  <a:cubicBezTo>
                    <a:pt x="17565" y="9736"/>
                    <a:pt x="17448" y="9623"/>
                    <a:pt x="17308" y="9623"/>
                  </a:cubicBezTo>
                  <a:lnTo>
                    <a:pt x="15753" y="9623"/>
                  </a:lnTo>
                  <a:cubicBezTo>
                    <a:pt x="15858" y="9451"/>
                    <a:pt x="15914" y="9254"/>
                    <a:pt x="15914" y="9053"/>
                  </a:cubicBezTo>
                  <a:lnTo>
                    <a:pt x="15914" y="6653"/>
                  </a:lnTo>
                  <a:cubicBezTo>
                    <a:pt x="15914" y="6168"/>
                    <a:pt x="15594" y="5746"/>
                    <a:pt x="15130" y="5612"/>
                  </a:cubicBezTo>
                  <a:lnTo>
                    <a:pt x="14201" y="5348"/>
                  </a:lnTo>
                  <a:cubicBezTo>
                    <a:pt x="14078" y="5309"/>
                    <a:pt x="13990" y="5197"/>
                    <a:pt x="13990" y="5067"/>
                  </a:cubicBezTo>
                  <a:lnTo>
                    <a:pt x="13990" y="4852"/>
                  </a:lnTo>
                  <a:cubicBezTo>
                    <a:pt x="14078" y="4792"/>
                    <a:pt x="14159" y="4722"/>
                    <a:pt x="14236" y="4651"/>
                  </a:cubicBezTo>
                  <a:cubicBezTo>
                    <a:pt x="14605" y="4293"/>
                    <a:pt x="14817" y="3796"/>
                    <a:pt x="14813" y="3283"/>
                  </a:cubicBezTo>
                  <a:lnTo>
                    <a:pt x="14813" y="2794"/>
                  </a:lnTo>
                  <a:lnTo>
                    <a:pt x="14915" y="2586"/>
                  </a:lnTo>
                  <a:cubicBezTo>
                    <a:pt x="15031" y="2361"/>
                    <a:pt x="15088" y="2111"/>
                    <a:pt x="15088" y="1858"/>
                  </a:cubicBezTo>
                  <a:lnTo>
                    <a:pt x="15088" y="531"/>
                  </a:lnTo>
                  <a:cubicBezTo>
                    <a:pt x="15088" y="387"/>
                    <a:pt x="14975" y="271"/>
                    <a:pt x="14831" y="271"/>
                  </a:cubicBezTo>
                  <a:lnTo>
                    <a:pt x="12357" y="271"/>
                  </a:lnTo>
                  <a:cubicBezTo>
                    <a:pt x="11456" y="274"/>
                    <a:pt x="10725" y="1003"/>
                    <a:pt x="10725" y="1903"/>
                  </a:cubicBezTo>
                  <a:lnTo>
                    <a:pt x="10725" y="1921"/>
                  </a:lnTo>
                  <a:cubicBezTo>
                    <a:pt x="10725" y="2132"/>
                    <a:pt x="10774" y="2340"/>
                    <a:pt x="10869" y="2526"/>
                  </a:cubicBezTo>
                  <a:lnTo>
                    <a:pt x="10999" y="2790"/>
                  </a:lnTo>
                  <a:lnTo>
                    <a:pt x="10999" y="3209"/>
                  </a:lnTo>
                  <a:cubicBezTo>
                    <a:pt x="10999" y="3853"/>
                    <a:pt x="11305" y="4454"/>
                    <a:pt x="11826" y="4834"/>
                  </a:cubicBezTo>
                  <a:lnTo>
                    <a:pt x="11826" y="5063"/>
                  </a:lnTo>
                  <a:cubicBezTo>
                    <a:pt x="11826" y="5193"/>
                    <a:pt x="11738" y="5309"/>
                    <a:pt x="11611" y="5345"/>
                  </a:cubicBezTo>
                  <a:lnTo>
                    <a:pt x="10686" y="5608"/>
                  </a:lnTo>
                  <a:cubicBezTo>
                    <a:pt x="10221" y="5742"/>
                    <a:pt x="9901" y="6168"/>
                    <a:pt x="9901" y="6650"/>
                  </a:cubicBezTo>
                  <a:lnTo>
                    <a:pt x="9901" y="6872"/>
                  </a:lnTo>
                  <a:lnTo>
                    <a:pt x="9884" y="6872"/>
                  </a:lnTo>
                  <a:cubicBezTo>
                    <a:pt x="9588" y="6872"/>
                    <a:pt x="9352" y="7107"/>
                    <a:pt x="9349" y="7403"/>
                  </a:cubicBezTo>
                  <a:lnTo>
                    <a:pt x="9349" y="9602"/>
                  </a:lnTo>
                  <a:lnTo>
                    <a:pt x="9349" y="9619"/>
                  </a:lnTo>
                  <a:lnTo>
                    <a:pt x="8054" y="9619"/>
                  </a:lnTo>
                  <a:cubicBezTo>
                    <a:pt x="8160" y="9447"/>
                    <a:pt x="8216" y="9254"/>
                    <a:pt x="8212" y="9053"/>
                  </a:cubicBezTo>
                  <a:lnTo>
                    <a:pt x="8212" y="6653"/>
                  </a:lnTo>
                  <a:cubicBezTo>
                    <a:pt x="8212" y="6168"/>
                    <a:pt x="7892" y="5746"/>
                    <a:pt x="7428" y="5612"/>
                  </a:cubicBezTo>
                  <a:lnTo>
                    <a:pt x="6502" y="5348"/>
                  </a:lnTo>
                  <a:cubicBezTo>
                    <a:pt x="6492" y="5345"/>
                    <a:pt x="6481" y="5341"/>
                    <a:pt x="6471" y="5338"/>
                  </a:cubicBezTo>
                  <a:cubicBezTo>
                    <a:pt x="6823" y="5267"/>
                    <a:pt x="7164" y="5176"/>
                    <a:pt x="7502" y="5056"/>
                  </a:cubicBezTo>
                  <a:cubicBezTo>
                    <a:pt x="7635" y="5010"/>
                    <a:pt x="7744" y="4912"/>
                    <a:pt x="7804" y="4782"/>
                  </a:cubicBezTo>
                  <a:cubicBezTo>
                    <a:pt x="7864" y="4655"/>
                    <a:pt x="7871" y="4511"/>
                    <a:pt x="7822" y="4380"/>
                  </a:cubicBezTo>
                  <a:cubicBezTo>
                    <a:pt x="7597" y="3754"/>
                    <a:pt x="7428" y="2702"/>
                    <a:pt x="7389" y="2185"/>
                  </a:cubicBezTo>
                  <a:cubicBezTo>
                    <a:pt x="7301" y="939"/>
                    <a:pt x="6362" y="0"/>
                    <a:pt x="5208" y="0"/>
                  </a:cubicBezTo>
                  <a:close/>
                </a:path>
              </a:pathLst>
            </a:custGeom>
            <a:solidFill>
              <a:srgbClr val="4D5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0" name="Google Shape;1300;p45"/>
          <p:cNvGrpSpPr/>
          <p:nvPr/>
        </p:nvGrpSpPr>
        <p:grpSpPr>
          <a:xfrm>
            <a:off x="4043056" y="1813301"/>
            <a:ext cx="499289" cy="499144"/>
            <a:chOff x="4322355" y="2322180"/>
            <a:chExt cx="499289" cy="499144"/>
          </a:xfrm>
        </p:grpSpPr>
        <p:sp>
          <p:nvSpPr>
            <p:cNvPr id="1301" name="Google Shape;1301;p45"/>
            <p:cNvSpPr/>
            <p:nvPr/>
          </p:nvSpPr>
          <p:spPr>
            <a:xfrm>
              <a:off x="4329727" y="2329553"/>
              <a:ext cx="367540" cy="242236"/>
            </a:xfrm>
            <a:custGeom>
              <a:avLst/>
              <a:gdLst/>
              <a:ahLst/>
              <a:cxnLst/>
              <a:rect l="l" t="t" r="r" b="b"/>
              <a:pathLst>
                <a:path w="10121" h="6670" extrusionOk="0">
                  <a:moveTo>
                    <a:pt x="861" y="0"/>
                  </a:moveTo>
                  <a:cubicBezTo>
                    <a:pt x="385" y="0"/>
                    <a:pt x="0" y="385"/>
                    <a:pt x="0" y="861"/>
                  </a:cubicBezTo>
                  <a:lnTo>
                    <a:pt x="0" y="6457"/>
                  </a:lnTo>
                  <a:cubicBezTo>
                    <a:pt x="0" y="6573"/>
                    <a:pt x="96" y="6669"/>
                    <a:pt x="217" y="6669"/>
                  </a:cubicBezTo>
                  <a:lnTo>
                    <a:pt x="2367" y="6669"/>
                  </a:lnTo>
                  <a:cubicBezTo>
                    <a:pt x="2603" y="6669"/>
                    <a:pt x="2796" y="6477"/>
                    <a:pt x="2800" y="6241"/>
                  </a:cubicBezTo>
                  <a:lnTo>
                    <a:pt x="2800" y="5813"/>
                  </a:lnTo>
                  <a:cubicBezTo>
                    <a:pt x="2800" y="5625"/>
                    <a:pt x="2723" y="5447"/>
                    <a:pt x="2584" y="5327"/>
                  </a:cubicBezTo>
                  <a:cubicBezTo>
                    <a:pt x="1727" y="4619"/>
                    <a:pt x="2223" y="3234"/>
                    <a:pt x="3330" y="3229"/>
                  </a:cubicBezTo>
                  <a:cubicBezTo>
                    <a:pt x="3334" y="3229"/>
                    <a:pt x="3337" y="3229"/>
                    <a:pt x="3341" y="3229"/>
                  </a:cubicBezTo>
                  <a:cubicBezTo>
                    <a:pt x="4440" y="3229"/>
                    <a:pt x="4944" y="4607"/>
                    <a:pt x="4100" y="5317"/>
                  </a:cubicBezTo>
                  <a:cubicBezTo>
                    <a:pt x="3955" y="5437"/>
                    <a:pt x="3873" y="5615"/>
                    <a:pt x="3873" y="5803"/>
                  </a:cubicBezTo>
                  <a:lnTo>
                    <a:pt x="3873" y="6241"/>
                  </a:lnTo>
                  <a:cubicBezTo>
                    <a:pt x="3873" y="6474"/>
                    <a:pt x="4061" y="6669"/>
                    <a:pt x="4293" y="6669"/>
                  </a:cubicBezTo>
                  <a:cubicBezTo>
                    <a:pt x="4296" y="6669"/>
                    <a:pt x="4299" y="6669"/>
                    <a:pt x="4302" y="6669"/>
                  </a:cubicBezTo>
                  <a:lnTo>
                    <a:pt x="6669" y="6669"/>
                  </a:lnTo>
                  <a:lnTo>
                    <a:pt x="6669" y="4302"/>
                  </a:lnTo>
                  <a:cubicBezTo>
                    <a:pt x="6669" y="4066"/>
                    <a:pt x="6862" y="3874"/>
                    <a:pt x="7102" y="3874"/>
                  </a:cubicBezTo>
                  <a:lnTo>
                    <a:pt x="7540" y="3874"/>
                  </a:lnTo>
                  <a:cubicBezTo>
                    <a:pt x="7728" y="3874"/>
                    <a:pt x="7906" y="3955"/>
                    <a:pt x="8026" y="4100"/>
                  </a:cubicBezTo>
                  <a:cubicBezTo>
                    <a:pt x="8272" y="4392"/>
                    <a:pt x="8598" y="4523"/>
                    <a:pt x="8920" y="4523"/>
                  </a:cubicBezTo>
                  <a:cubicBezTo>
                    <a:pt x="9529" y="4523"/>
                    <a:pt x="10121" y="4054"/>
                    <a:pt x="10114" y="3330"/>
                  </a:cubicBezTo>
                  <a:cubicBezTo>
                    <a:pt x="10111" y="2611"/>
                    <a:pt x="9523" y="2150"/>
                    <a:pt x="8919" y="2150"/>
                  </a:cubicBezTo>
                  <a:cubicBezTo>
                    <a:pt x="8593" y="2150"/>
                    <a:pt x="8262" y="2284"/>
                    <a:pt x="8016" y="2584"/>
                  </a:cubicBezTo>
                  <a:cubicBezTo>
                    <a:pt x="7899" y="2720"/>
                    <a:pt x="7728" y="2801"/>
                    <a:pt x="7546" y="2801"/>
                  </a:cubicBezTo>
                  <a:cubicBezTo>
                    <a:pt x="7541" y="2801"/>
                    <a:pt x="7536" y="2801"/>
                    <a:pt x="7530" y="2801"/>
                  </a:cubicBezTo>
                  <a:lnTo>
                    <a:pt x="7102" y="2801"/>
                  </a:lnTo>
                  <a:cubicBezTo>
                    <a:pt x="6862" y="2801"/>
                    <a:pt x="6669" y="2608"/>
                    <a:pt x="6669" y="2367"/>
                  </a:cubicBezTo>
                  <a:lnTo>
                    <a:pt x="6669" y="217"/>
                  </a:lnTo>
                  <a:cubicBezTo>
                    <a:pt x="6669" y="96"/>
                    <a:pt x="6573" y="0"/>
                    <a:pt x="64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45"/>
            <p:cNvSpPr/>
            <p:nvPr/>
          </p:nvSpPr>
          <p:spPr>
            <a:xfrm>
              <a:off x="4571909" y="2329553"/>
              <a:ext cx="242364" cy="367349"/>
            </a:xfrm>
            <a:custGeom>
              <a:avLst/>
              <a:gdLst/>
              <a:ahLst/>
              <a:cxnLst/>
              <a:rect l="l" t="t" r="r" b="b"/>
              <a:pathLst>
                <a:path w="6674" h="10115" extrusionOk="0">
                  <a:moveTo>
                    <a:pt x="217" y="0"/>
                  </a:moveTo>
                  <a:cubicBezTo>
                    <a:pt x="96" y="0"/>
                    <a:pt x="0" y="96"/>
                    <a:pt x="0" y="217"/>
                  </a:cubicBezTo>
                  <a:lnTo>
                    <a:pt x="0" y="2367"/>
                  </a:lnTo>
                  <a:cubicBezTo>
                    <a:pt x="0" y="2603"/>
                    <a:pt x="193" y="2796"/>
                    <a:pt x="433" y="2796"/>
                  </a:cubicBezTo>
                  <a:lnTo>
                    <a:pt x="861" y="2796"/>
                  </a:lnTo>
                  <a:cubicBezTo>
                    <a:pt x="867" y="2796"/>
                    <a:pt x="872" y="2796"/>
                    <a:pt x="878" y="2796"/>
                  </a:cubicBezTo>
                  <a:cubicBezTo>
                    <a:pt x="1059" y="2796"/>
                    <a:pt x="1231" y="2719"/>
                    <a:pt x="1347" y="2584"/>
                  </a:cubicBezTo>
                  <a:cubicBezTo>
                    <a:pt x="1593" y="2284"/>
                    <a:pt x="1924" y="2150"/>
                    <a:pt x="2250" y="2150"/>
                  </a:cubicBezTo>
                  <a:cubicBezTo>
                    <a:pt x="2854" y="2150"/>
                    <a:pt x="3442" y="2611"/>
                    <a:pt x="3445" y="3330"/>
                  </a:cubicBezTo>
                  <a:cubicBezTo>
                    <a:pt x="3452" y="4054"/>
                    <a:pt x="2860" y="4523"/>
                    <a:pt x="2251" y="4523"/>
                  </a:cubicBezTo>
                  <a:cubicBezTo>
                    <a:pt x="1929" y="4523"/>
                    <a:pt x="1603" y="4392"/>
                    <a:pt x="1357" y="4100"/>
                  </a:cubicBezTo>
                  <a:cubicBezTo>
                    <a:pt x="1237" y="3955"/>
                    <a:pt x="1059" y="3874"/>
                    <a:pt x="871" y="3874"/>
                  </a:cubicBezTo>
                  <a:lnTo>
                    <a:pt x="433" y="3874"/>
                  </a:lnTo>
                  <a:cubicBezTo>
                    <a:pt x="193" y="3874"/>
                    <a:pt x="0" y="4066"/>
                    <a:pt x="0" y="4302"/>
                  </a:cubicBezTo>
                  <a:lnTo>
                    <a:pt x="0" y="6669"/>
                  </a:lnTo>
                  <a:lnTo>
                    <a:pt x="2372" y="6669"/>
                  </a:lnTo>
                  <a:cubicBezTo>
                    <a:pt x="2608" y="6669"/>
                    <a:pt x="2801" y="6862"/>
                    <a:pt x="2801" y="7102"/>
                  </a:cubicBezTo>
                  <a:lnTo>
                    <a:pt x="2801" y="7540"/>
                  </a:lnTo>
                  <a:cubicBezTo>
                    <a:pt x="2801" y="7723"/>
                    <a:pt x="2719" y="7906"/>
                    <a:pt x="2574" y="8026"/>
                  </a:cubicBezTo>
                  <a:cubicBezTo>
                    <a:pt x="1729" y="8737"/>
                    <a:pt x="2236" y="10114"/>
                    <a:pt x="3338" y="10114"/>
                  </a:cubicBezTo>
                  <a:cubicBezTo>
                    <a:pt x="3340" y="10114"/>
                    <a:pt x="3342" y="10114"/>
                    <a:pt x="3344" y="10114"/>
                  </a:cubicBezTo>
                  <a:cubicBezTo>
                    <a:pt x="4451" y="10110"/>
                    <a:pt x="4947" y="8719"/>
                    <a:pt x="4090" y="8016"/>
                  </a:cubicBezTo>
                  <a:cubicBezTo>
                    <a:pt x="3951" y="7896"/>
                    <a:pt x="3869" y="7713"/>
                    <a:pt x="3874" y="7530"/>
                  </a:cubicBezTo>
                  <a:lnTo>
                    <a:pt x="3874" y="7102"/>
                  </a:lnTo>
                  <a:cubicBezTo>
                    <a:pt x="3874" y="6862"/>
                    <a:pt x="4066" y="6669"/>
                    <a:pt x="4307" y="6669"/>
                  </a:cubicBezTo>
                  <a:lnTo>
                    <a:pt x="6457" y="6669"/>
                  </a:lnTo>
                  <a:cubicBezTo>
                    <a:pt x="6573" y="6669"/>
                    <a:pt x="6669" y="6573"/>
                    <a:pt x="6674" y="6457"/>
                  </a:cubicBezTo>
                  <a:lnTo>
                    <a:pt x="6674" y="861"/>
                  </a:lnTo>
                  <a:cubicBezTo>
                    <a:pt x="6674" y="385"/>
                    <a:pt x="6284" y="0"/>
                    <a:pt x="581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45"/>
            <p:cNvSpPr/>
            <p:nvPr/>
          </p:nvSpPr>
          <p:spPr>
            <a:xfrm>
              <a:off x="4446660" y="2571752"/>
              <a:ext cx="367467" cy="242381"/>
            </a:xfrm>
            <a:custGeom>
              <a:avLst/>
              <a:gdLst/>
              <a:ahLst/>
              <a:cxnLst/>
              <a:rect l="l" t="t" r="r" b="b"/>
              <a:pathLst>
                <a:path w="10119" h="6674" extrusionOk="0">
                  <a:moveTo>
                    <a:pt x="3449" y="0"/>
                  </a:moveTo>
                  <a:lnTo>
                    <a:pt x="3449" y="2368"/>
                  </a:lnTo>
                  <a:cubicBezTo>
                    <a:pt x="3449" y="2608"/>
                    <a:pt x="3257" y="2801"/>
                    <a:pt x="3021" y="2801"/>
                  </a:cubicBezTo>
                  <a:lnTo>
                    <a:pt x="2583" y="2801"/>
                  </a:lnTo>
                  <a:cubicBezTo>
                    <a:pt x="2395" y="2801"/>
                    <a:pt x="2217" y="2719"/>
                    <a:pt x="2097" y="2574"/>
                  </a:cubicBezTo>
                  <a:cubicBezTo>
                    <a:pt x="1849" y="2282"/>
                    <a:pt x="1522" y="2151"/>
                    <a:pt x="1201" y="2151"/>
                  </a:cubicBezTo>
                  <a:cubicBezTo>
                    <a:pt x="591" y="2151"/>
                    <a:pt x="1" y="2620"/>
                    <a:pt x="4" y="3344"/>
                  </a:cubicBezTo>
                  <a:cubicBezTo>
                    <a:pt x="10" y="4063"/>
                    <a:pt x="597" y="4522"/>
                    <a:pt x="1200" y="4522"/>
                  </a:cubicBezTo>
                  <a:cubicBezTo>
                    <a:pt x="1526" y="4522"/>
                    <a:pt x="1856" y="4389"/>
                    <a:pt x="2102" y="4090"/>
                  </a:cubicBezTo>
                  <a:cubicBezTo>
                    <a:pt x="2223" y="3954"/>
                    <a:pt x="2395" y="3873"/>
                    <a:pt x="2577" y="3873"/>
                  </a:cubicBezTo>
                  <a:cubicBezTo>
                    <a:pt x="2582" y="3873"/>
                    <a:pt x="2587" y="3873"/>
                    <a:pt x="2593" y="3874"/>
                  </a:cubicBezTo>
                  <a:lnTo>
                    <a:pt x="3021" y="3874"/>
                  </a:lnTo>
                  <a:cubicBezTo>
                    <a:pt x="3257" y="3874"/>
                    <a:pt x="3449" y="4066"/>
                    <a:pt x="3449" y="4307"/>
                  </a:cubicBezTo>
                  <a:lnTo>
                    <a:pt x="3449" y="6457"/>
                  </a:lnTo>
                  <a:cubicBezTo>
                    <a:pt x="3449" y="6578"/>
                    <a:pt x="3545" y="6674"/>
                    <a:pt x="3666" y="6674"/>
                  </a:cubicBezTo>
                  <a:lnTo>
                    <a:pt x="9262" y="6674"/>
                  </a:lnTo>
                  <a:cubicBezTo>
                    <a:pt x="9733" y="6669"/>
                    <a:pt x="10118" y="6284"/>
                    <a:pt x="10118" y="5808"/>
                  </a:cubicBezTo>
                  <a:lnTo>
                    <a:pt x="10118" y="217"/>
                  </a:lnTo>
                  <a:cubicBezTo>
                    <a:pt x="10118" y="96"/>
                    <a:pt x="10022" y="0"/>
                    <a:pt x="9902" y="0"/>
                  </a:cubicBezTo>
                  <a:lnTo>
                    <a:pt x="7751" y="0"/>
                  </a:lnTo>
                  <a:cubicBezTo>
                    <a:pt x="7515" y="0"/>
                    <a:pt x="7323" y="193"/>
                    <a:pt x="7323" y="433"/>
                  </a:cubicBezTo>
                  <a:lnTo>
                    <a:pt x="7323" y="861"/>
                  </a:lnTo>
                  <a:cubicBezTo>
                    <a:pt x="7318" y="1044"/>
                    <a:pt x="7395" y="1227"/>
                    <a:pt x="7534" y="1347"/>
                  </a:cubicBezTo>
                  <a:cubicBezTo>
                    <a:pt x="8391" y="2050"/>
                    <a:pt x="7900" y="3441"/>
                    <a:pt x="6793" y="3445"/>
                  </a:cubicBezTo>
                  <a:cubicBezTo>
                    <a:pt x="6791" y="3445"/>
                    <a:pt x="6789" y="3445"/>
                    <a:pt x="6787" y="3445"/>
                  </a:cubicBezTo>
                  <a:cubicBezTo>
                    <a:pt x="5680" y="3445"/>
                    <a:pt x="5178" y="2068"/>
                    <a:pt x="6023" y="1357"/>
                  </a:cubicBezTo>
                  <a:cubicBezTo>
                    <a:pt x="6168" y="1237"/>
                    <a:pt x="6250" y="1054"/>
                    <a:pt x="6250" y="871"/>
                  </a:cubicBezTo>
                  <a:lnTo>
                    <a:pt x="6250" y="433"/>
                  </a:lnTo>
                  <a:cubicBezTo>
                    <a:pt x="6250" y="193"/>
                    <a:pt x="6052" y="0"/>
                    <a:pt x="581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45"/>
            <p:cNvSpPr/>
            <p:nvPr/>
          </p:nvSpPr>
          <p:spPr>
            <a:xfrm>
              <a:off x="4329727" y="2446603"/>
              <a:ext cx="242364" cy="367385"/>
            </a:xfrm>
            <a:custGeom>
              <a:avLst/>
              <a:gdLst/>
              <a:ahLst/>
              <a:cxnLst/>
              <a:rect l="l" t="t" r="r" b="b"/>
              <a:pathLst>
                <a:path w="6674" h="10116" extrusionOk="0">
                  <a:moveTo>
                    <a:pt x="3335" y="1"/>
                  </a:moveTo>
                  <a:cubicBezTo>
                    <a:pt x="3334" y="1"/>
                    <a:pt x="3332" y="1"/>
                    <a:pt x="3330" y="1"/>
                  </a:cubicBezTo>
                  <a:cubicBezTo>
                    <a:pt x="2223" y="11"/>
                    <a:pt x="1727" y="1396"/>
                    <a:pt x="2584" y="2099"/>
                  </a:cubicBezTo>
                  <a:cubicBezTo>
                    <a:pt x="2723" y="2224"/>
                    <a:pt x="2805" y="2402"/>
                    <a:pt x="2800" y="2590"/>
                  </a:cubicBezTo>
                  <a:lnTo>
                    <a:pt x="2800" y="3018"/>
                  </a:lnTo>
                  <a:cubicBezTo>
                    <a:pt x="2800" y="3254"/>
                    <a:pt x="2608" y="3446"/>
                    <a:pt x="2367" y="3446"/>
                  </a:cubicBezTo>
                  <a:lnTo>
                    <a:pt x="217" y="3446"/>
                  </a:lnTo>
                  <a:cubicBezTo>
                    <a:pt x="96" y="3446"/>
                    <a:pt x="0" y="3542"/>
                    <a:pt x="0" y="3663"/>
                  </a:cubicBezTo>
                  <a:lnTo>
                    <a:pt x="0" y="9254"/>
                  </a:lnTo>
                  <a:cubicBezTo>
                    <a:pt x="0" y="9730"/>
                    <a:pt x="385" y="10115"/>
                    <a:pt x="861" y="10115"/>
                  </a:cubicBezTo>
                  <a:lnTo>
                    <a:pt x="6457" y="10115"/>
                  </a:lnTo>
                  <a:cubicBezTo>
                    <a:pt x="6573" y="10115"/>
                    <a:pt x="6669" y="10019"/>
                    <a:pt x="6674" y="9899"/>
                  </a:cubicBezTo>
                  <a:lnTo>
                    <a:pt x="6674" y="7748"/>
                  </a:lnTo>
                  <a:cubicBezTo>
                    <a:pt x="6669" y="7512"/>
                    <a:pt x="6477" y="7320"/>
                    <a:pt x="6241" y="7320"/>
                  </a:cubicBezTo>
                  <a:lnTo>
                    <a:pt x="5813" y="7320"/>
                  </a:lnTo>
                  <a:cubicBezTo>
                    <a:pt x="5807" y="7319"/>
                    <a:pt x="5802" y="7319"/>
                    <a:pt x="5796" y="7319"/>
                  </a:cubicBezTo>
                  <a:cubicBezTo>
                    <a:pt x="5614" y="7319"/>
                    <a:pt x="5443" y="7396"/>
                    <a:pt x="5327" y="7531"/>
                  </a:cubicBezTo>
                  <a:cubicBezTo>
                    <a:pt x="5078" y="7832"/>
                    <a:pt x="4746" y="7967"/>
                    <a:pt x="4419" y="7967"/>
                  </a:cubicBezTo>
                  <a:cubicBezTo>
                    <a:pt x="3816" y="7967"/>
                    <a:pt x="3232" y="7508"/>
                    <a:pt x="3229" y="6790"/>
                  </a:cubicBezTo>
                  <a:cubicBezTo>
                    <a:pt x="3222" y="6064"/>
                    <a:pt x="3813" y="5596"/>
                    <a:pt x="4421" y="5596"/>
                  </a:cubicBezTo>
                  <a:cubicBezTo>
                    <a:pt x="4743" y="5596"/>
                    <a:pt x="5070" y="5727"/>
                    <a:pt x="5317" y="6020"/>
                  </a:cubicBezTo>
                  <a:cubicBezTo>
                    <a:pt x="5434" y="6161"/>
                    <a:pt x="5605" y="6242"/>
                    <a:pt x="5787" y="6242"/>
                  </a:cubicBezTo>
                  <a:cubicBezTo>
                    <a:pt x="5793" y="6242"/>
                    <a:pt x="5798" y="6242"/>
                    <a:pt x="5803" y="6242"/>
                  </a:cubicBezTo>
                  <a:lnTo>
                    <a:pt x="6241" y="6242"/>
                  </a:lnTo>
                  <a:cubicBezTo>
                    <a:pt x="6477" y="6242"/>
                    <a:pt x="6674" y="6049"/>
                    <a:pt x="6674" y="5814"/>
                  </a:cubicBezTo>
                  <a:lnTo>
                    <a:pt x="6674" y="3446"/>
                  </a:lnTo>
                  <a:lnTo>
                    <a:pt x="4302" y="3446"/>
                  </a:lnTo>
                  <a:cubicBezTo>
                    <a:pt x="4066" y="3446"/>
                    <a:pt x="3873" y="3254"/>
                    <a:pt x="3873" y="3018"/>
                  </a:cubicBezTo>
                  <a:lnTo>
                    <a:pt x="3873" y="2580"/>
                  </a:lnTo>
                  <a:cubicBezTo>
                    <a:pt x="3873" y="2392"/>
                    <a:pt x="3955" y="2214"/>
                    <a:pt x="4100" y="2094"/>
                  </a:cubicBezTo>
                  <a:cubicBezTo>
                    <a:pt x="4945" y="1378"/>
                    <a:pt x="4438" y="1"/>
                    <a:pt x="333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45"/>
            <p:cNvSpPr/>
            <p:nvPr/>
          </p:nvSpPr>
          <p:spPr>
            <a:xfrm>
              <a:off x="4322355" y="2322180"/>
              <a:ext cx="499289" cy="499144"/>
            </a:xfrm>
            <a:custGeom>
              <a:avLst/>
              <a:gdLst/>
              <a:ahLst/>
              <a:cxnLst/>
              <a:rect l="l" t="t" r="r" b="b"/>
              <a:pathLst>
                <a:path w="13749" h="13744" extrusionOk="0">
                  <a:moveTo>
                    <a:pt x="3545" y="3631"/>
                  </a:moveTo>
                  <a:cubicBezTo>
                    <a:pt x="3615" y="3631"/>
                    <a:pt x="3685" y="3638"/>
                    <a:pt x="3754" y="3653"/>
                  </a:cubicBezTo>
                  <a:cubicBezTo>
                    <a:pt x="4548" y="3831"/>
                    <a:pt x="4798" y="4842"/>
                    <a:pt x="4173" y="5366"/>
                  </a:cubicBezTo>
                  <a:cubicBezTo>
                    <a:pt x="3985" y="5525"/>
                    <a:pt x="3874" y="5761"/>
                    <a:pt x="3879" y="6006"/>
                  </a:cubicBezTo>
                  <a:lnTo>
                    <a:pt x="3879" y="6444"/>
                  </a:lnTo>
                  <a:cubicBezTo>
                    <a:pt x="3879" y="6790"/>
                    <a:pt x="4158" y="7074"/>
                    <a:pt x="4510" y="7074"/>
                  </a:cubicBezTo>
                  <a:lnTo>
                    <a:pt x="6675" y="7074"/>
                  </a:lnTo>
                  <a:lnTo>
                    <a:pt x="6675" y="9240"/>
                  </a:lnTo>
                  <a:cubicBezTo>
                    <a:pt x="6675" y="9369"/>
                    <a:pt x="6574" y="9470"/>
                    <a:pt x="6444" y="9470"/>
                  </a:cubicBezTo>
                  <a:lnTo>
                    <a:pt x="6006" y="9470"/>
                  </a:lnTo>
                  <a:cubicBezTo>
                    <a:pt x="5876" y="9470"/>
                    <a:pt x="5756" y="9413"/>
                    <a:pt x="5674" y="9316"/>
                  </a:cubicBezTo>
                  <a:cubicBezTo>
                    <a:pt x="5389" y="8978"/>
                    <a:pt x="5002" y="8821"/>
                    <a:pt x="4619" y="8821"/>
                  </a:cubicBezTo>
                  <a:cubicBezTo>
                    <a:pt x="4009" y="8821"/>
                    <a:pt x="3411" y="9221"/>
                    <a:pt x="3263" y="9913"/>
                  </a:cubicBezTo>
                  <a:cubicBezTo>
                    <a:pt x="3124" y="10539"/>
                    <a:pt x="3432" y="11179"/>
                    <a:pt x="4009" y="11458"/>
                  </a:cubicBezTo>
                  <a:cubicBezTo>
                    <a:pt x="4203" y="11553"/>
                    <a:pt x="4411" y="11599"/>
                    <a:pt x="4616" y="11599"/>
                  </a:cubicBezTo>
                  <a:cubicBezTo>
                    <a:pt x="5020" y="11599"/>
                    <a:pt x="5415" y="11421"/>
                    <a:pt x="5684" y="11092"/>
                  </a:cubicBezTo>
                  <a:cubicBezTo>
                    <a:pt x="5762" y="11000"/>
                    <a:pt x="5876" y="10947"/>
                    <a:pt x="5999" y="10947"/>
                  </a:cubicBezTo>
                  <a:cubicBezTo>
                    <a:pt x="6005" y="10947"/>
                    <a:pt x="6010" y="10947"/>
                    <a:pt x="6016" y="10948"/>
                  </a:cubicBezTo>
                  <a:lnTo>
                    <a:pt x="6444" y="10948"/>
                  </a:lnTo>
                  <a:cubicBezTo>
                    <a:pt x="6569" y="10948"/>
                    <a:pt x="6675" y="11049"/>
                    <a:pt x="6675" y="11174"/>
                  </a:cubicBezTo>
                  <a:lnTo>
                    <a:pt x="6675" y="13339"/>
                  </a:lnTo>
                  <a:lnTo>
                    <a:pt x="1064" y="13339"/>
                  </a:lnTo>
                  <a:cubicBezTo>
                    <a:pt x="703" y="13339"/>
                    <a:pt x="405" y="13046"/>
                    <a:pt x="405" y="12685"/>
                  </a:cubicBezTo>
                  <a:lnTo>
                    <a:pt x="405" y="7074"/>
                  </a:lnTo>
                  <a:lnTo>
                    <a:pt x="2570" y="7074"/>
                  </a:lnTo>
                  <a:cubicBezTo>
                    <a:pt x="2917" y="7074"/>
                    <a:pt x="3201" y="6790"/>
                    <a:pt x="3201" y="6444"/>
                  </a:cubicBezTo>
                  <a:lnTo>
                    <a:pt x="3201" y="6016"/>
                  </a:lnTo>
                  <a:cubicBezTo>
                    <a:pt x="3206" y="5765"/>
                    <a:pt x="3100" y="5530"/>
                    <a:pt x="2912" y="5371"/>
                  </a:cubicBezTo>
                  <a:cubicBezTo>
                    <a:pt x="2436" y="4976"/>
                    <a:pt x="2436" y="4245"/>
                    <a:pt x="2922" y="3850"/>
                  </a:cubicBezTo>
                  <a:cubicBezTo>
                    <a:pt x="3098" y="3707"/>
                    <a:pt x="3319" y="3631"/>
                    <a:pt x="3545" y="3631"/>
                  </a:cubicBezTo>
                  <a:close/>
                  <a:moveTo>
                    <a:pt x="12685" y="400"/>
                  </a:moveTo>
                  <a:cubicBezTo>
                    <a:pt x="13050" y="400"/>
                    <a:pt x="13344" y="699"/>
                    <a:pt x="13344" y="1064"/>
                  </a:cubicBezTo>
                  <a:lnTo>
                    <a:pt x="13344" y="6670"/>
                  </a:lnTo>
                  <a:lnTo>
                    <a:pt x="13118" y="6670"/>
                  </a:lnTo>
                  <a:cubicBezTo>
                    <a:pt x="12863" y="6684"/>
                    <a:pt x="12863" y="7060"/>
                    <a:pt x="13118" y="7074"/>
                  </a:cubicBezTo>
                  <a:lnTo>
                    <a:pt x="13344" y="7074"/>
                  </a:lnTo>
                  <a:lnTo>
                    <a:pt x="13344" y="12685"/>
                  </a:lnTo>
                  <a:cubicBezTo>
                    <a:pt x="13344" y="13046"/>
                    <a:pt x="13046" y="13344"/>
                    <a:pt x="12685" y="13344"/>
                  </a:cubicBezTo>
                  <a:lnTo>
                    <a:pt x="7074" y="13344"/>
                  </a:lnTo>
                  <a:lnTo>
                    <a:pt x="7074" y="11179"/>
                  </a:lnTo>
                  <a:cubicBezTo>
                    <a:pt x="7074" y="10832"/>
                    <a:pt x="6790" y="10548"/>
                    <a:pt x="6444" y="10548"/>
                  </a:cubicBezTo>
                  <a:lnTo>
                    <a:pt x="6016" y="10548"/>
                  </a:lnTo>
                  <a:cubicBezTo>
                    <a:pt x="6010" y="10548"/>
                    <a:pt x="6005" y="10548"/>
                    <a:pt x="5999" y="10548"/>
                  </a:cubicBezTo>
                  <a:cubicBezTo>
                    <a:pt x="5755" y="10548"/>
                    <a:pt x="5526" y="10653"/>
                    <a:pt x="5371" y="10837"/>
                  </a:cubicBezTo>
                  <a:cubicBezTo>
                    <a:pt x="5174" y="11075"/>
                    <a:pt x="4893" y="11194"/>
                    <a:pt x="4613" y="11194"/>
                  </a:cubicBezTo>
                  <a:cubicBezTo>
                    <a:pt x="4330" y="11194"/>
                    <a:pt x="4048" y="11073"/>
                    <a:pt x="3850" y="10832"/>
                  </a:cubicBezTo>
                  <a:cubicBezTo>
                    <a:pt x="3663" y="10596"/>
                    <a:pt x="3590" y="10288"/>
                    <a:pt x="3653" y="9995"/>
                  </a:cubicBezTo>
                  <a:cubicBezTo>
                    <a:pt x="3762" y="9507"/>
                    <a:pt x="4186" y="9224"/>
                    <a:pt x="4619" y="9224"/>
                  </a:cubicBezTo>
                  <a:cubicBezTo>
                    <a:pt x="4890" y="9224"/>
                    <a:pt x="5164" y="9335"/>
                    <a:pt x="5366" y="9576"/>
                  </a:cubicBezTo>
                  <a:cubicBezTo>
                    <a:pt x="5521" y="9760"/>
                    <a:pt x="5751" y="9870"/>
                    <a:pt x="5991" y="9870"/>
                  </a:cubicBezTo>
                  <a:cubicBezTo>
                    <a:pt x="5996" y="9870"/>
                    <a:pt x="6001" y="9870"/>
                    <a:pt x="6006" y="9870"/>
                  </a:cubicBezTo>
                  <a:lnTo>
                    <a:pt x="6444" y="9870"/>
                  </a:lnTo>
                  <a:cubicBezTo>
                    <a:pt x="6795" y="9870"/>
                    <a:pt x="7074" y="9591"/>
                    <a:pt x="7074" y="9240"/>
                  </a:cubicBezTo>
                  <a:lnTo>
                    <a:pt x="7074" y="7074"/>
                  </a:lnTo>
                  <a:lnTo>
                    <a:pt x="9239" y="7074"/>
                  </a:lnTo>
                  <a:cubicBezTo>
                    <a:pt x="9369" y="7074"/>
                    <a:pt x="9470" y="7175"/>
                    <a:pt x="9470" y="7305"/>
                  </a:cubicBezTo>
                  <a:lnTo>
                    <a:pt x="9470" y="7743"/>
                  </a:lnTo>
                  <a:cubicBezTo>
                    <a:pt x="9470" y="7868"/>
                    <a:pt x="9413" y="7993"/>
                    <a:pt x="9316" y="8075"/>
                  </a:cubicBezTo>
                  <a:cubicBezTo>
                    <a:pt x="8436" y="8811"/>
                    <a:pt x="8787" y="10240"/>
                    <a:pt x="9913" y="10486"/>
                  </a:cubicBezTo>
                  <a:cubicBezTo>
                    <a:pt x="10009" y="10505"/>
                    <a:pt x="10106" y="10515"/>
                    <a:pt x="10207" y="10519"/>
                  </a:cubicBezTo>
                  <a:cubicBezTo>
                    <a:pt x="10794" y="10519"/>
                    <a:pt x="11313" y="10154"/>
                    <a:pt x="11511" y="9600"/>
                  </a:cubicBezTo>
                  <a:cubicBezTo>
                    <a:pt x="11713" y="9052"/>
                    <a:pt x="11539" y="8436"/>
                    <a:pt x="11087" y="8065"/>
                  </a:cubicBezTo>
                  <a:cubicBezTo>
                    <a:pt x="10996" y="7979"/>
                    <a:pt x="10943" y="7859"/>
                    <a:pt x="10948" y="7733"/>
                  </a:cubicBezTo>
                  <a:lnTo>
                    <a:pt x="10948" y="7305"/>
                  </a:lnTo>
                  <a:cubicBezTo>
                    <a:pt x="10948" y="7175"/>
                    <a:pt x="11049" y="7074"/>
                    <a:pt x="11179" y="7074"/>
                  </a:cubicBezTo>
                  <a:lnTo>
                    <a:pt x="12252" y="7074"/>
                  </a:lnTo>
                  <a:cubicBezTo>
                    <a:pt x="12507" y="7060"/>
                    <a:pt x="12507" y="6684"/>
                    <a:pt x="12252" y="6670"/>
                  </a:cubicBezTo>
                  <a:lnTo>
                    <a:pt x="11179" y="6670"/>
                  </a:lnTo>
                  <a:cubicBezTo>
                    <a:pt x="10827" y="6670"/>
                    <a:pt x="10548" y="6954"/>
                    <a:pt x="10548" y="7305"/>
                  </a:cubicBezTo>
                  <a:lnTo>
                    <a:pt x="10548" y="7733"/>
                  </a:lnTo>
                  <a:cubicBezTo>
                    <a:pt x="10539" y="7979"/>
                    <a:pt x="10644" y="8215"/>
                    <a:pt x="10832" y="8373"/>
                  </a:cubicBezTo>
                  <a:cubicBezTo>
                    <a:pt x="11313" y="8768"/>
                    <a:pt x="11308" y="9504"/>
                    <a:pt x="10827" y="9894"/>
                  </a:cubicBezTo>
                  <a:cubicBezTo>
                    <a:pt x="10651" y="10037"/>
                    <a:pt x="10430" y="10113"/>
                    <a:pt x="10204" y="10113"/>
                  </a:cubicBezTo>
                  <a:cubicBezTo>
                    <a:pt x="10134" y="10113"/>
                    <a:pt x="10064" y="10106"/>
                    <a:pt x="9995" y="10091"/>
                  </a:cubicBezTo>
                  <a:cubicBezTo>
                    <a:pt x="9201" y="9918"/>
                    <a:pt x="8951" y="8908"/>
                    <a:pt x="9576" y="8383"/>
                  </a:cubicBezTo>
                  <a:cubicBezTo>
                    <a:pt x="9764" y="8224"/>
                    <a:pt x="9870" y="7988"/>
                    <a:pt x="9870" y="7743"/>
                  </a:cubicBezTo>
                  <a:lnTo>
                    <a:pt x="9870" y="7305"/>
                  </a:lnTo>
                  <a:cubicBezTo>
                    <a:pt x="9870" y="6954"/>
                    <a:pt x="9586" y="6675"/>
                    <a:pt x="9239" y="6675"/>
                  </a:cubicBezTo>
                  <a:lnTo>
                    <a:pt x="7074" y="6675"/>
                  </a:lnTo>
                  <a:lnTo>
                    <a:pt x="7074" y="4510"/>
                  </a:lnTo>
                  <a:cubicBezTo>
                    <a:pt x="7074" y="4380"/>
                    <a:pt x="7175" y="4279"/>
                    <a:pt x="7300" y="4279"/>
                  </a:cubicBezTo>
                  <a:lnTo>
                    <a:pt x="7738" y="4279"/>
                  </a:lnTo>
                  <a:cubicBezTo>
                    <a:pt x="7868" y="4279"/>
                    <a:pt x="7988" y="4332"/>
                    <a:pt x="8070" y="4433"/>
                  </a:cubicBezTo>
                  <a:cubicBezTo>
                    <a:pt x="8355" y="4771"/>
                    <a:pt x="8741" y="4927"/>
                    <a:pt x="9123" y="4927"/>
                  </a:cubicBezTo>
                  <a:cubicBezTo>
                    <a:pt x="9735" y="4927"/>
                    <a:pt x="10335" y="4526"/>
                    <a:pt x="10486" y="3836"/>
                  </a:cubicBezTo>
                  <a:cubicBezTo>
                    <a:pt x="10625" y="3210"/>
                    <a:pt x="10317" y="2570"/>
                    <a:pt x="9740" y="2287"/>
                  </a:cubicBezTo>
                  <a:cubicBezTo>
                    <a:pt x="9547" y="2193"/>
                    <a:pt x="9341" y="2148"/>
                    <a:pt x="9138" y="2148"/>
                  </a:cubicBezTo>
                  <a:cubicBezTo>
                    <a:pt x="8731" y="2148"/>
                    <a:pt x="8333" y="2327"/>
                    <a:pt x="8061" y="2657"/>
                  </a:cubicBezTo>
                  <a:cubicBezTo>
                    <a:pt x="7982" y="2749"/>
                    <a:pt x="7868" y="2802"/>
                    <a:pt x="7749" y="2802"/>
                  </a:cubicBezTo>
                  <a:cubicBezTo>
                    <a:pt x="7744" y="2802"/>
                    <a:pt x="7739" y="2802"/>
                    <a:pt x="7733" y="2801"/>
                  </a:cubicBezTo>
                  <a:lnTo>
                    <a:pt x="7300" y="2801"/>
                  </a:lnTo>
                  <a:cubicBezTo>
                    <a:pt x="7175" y="2801"/>
                    <a:pt x="7069" y="2696"/>
                    <a:pt x="7069" y="2570"/>
                  </a:cubicBezTo>
                  <a:lnTo>
                    <a:pt x="7069" y="1493"/>
                  </a:lnTo>
                  <a:cubicBezTo>
                    <a:pt x="7065" y="1365"/>
                    <a:pt x="6968" y="1301"/>
                    <a:pt x="6871" y="1301"/>
                  </a:cubicBezTo>
                  <a:cubicBezTo>
                    <a:pt x="6775" y="1301"/>
                    <a:pt x="6677" y="1365"/>
                    <a:pt x="6670" y="1493"/>
                  </a:cubicBezTo>
                  <a:lnTo>
                    <a:pt x="6670" y="2570"/>
                  </a:lnTo>
                  <a:cubicBezTo>
                    <a:pt x="6670" y="2917"/>
                    <a:pt x="6954" y="3201"/>
                    <a:pt x="7300" y="3201"/>
                  </a:cubicBezTo>
                  <a:lnTo>
                    <a:pt x="7733" y="3201"/>
                  </a:lnTo>
                  <a:cubicBezTo>
                    <a:pt x="7739" y="3201"/>
                    <a:pt x="7744" y="3201"/>
                    <a:pt x="7749" y="3201"/>
                  </a:cubicBezTo>
                  <a:cubicBezTo>
                    <a:pt x="7989" y="3201"/>
                    <a:pt x="8218" y="3096"/>
                    <a:pt x="8373" y="2912"/>
                  </a:cubicBezTo>
                  <a:cubicBezTo>
                    <a:pt x="8570" y="2675"/>
                    <a:pt x="8850" y="2556"/>
                    <a:pt x="9131" y="2556"/>
                  </a:cubicBezTo>
                  <a:cubicBezTo>
                    <a:pt x="9415" y="2556"/>
                    <a:pt x="9698" y="2678"/>
                    <a:pt x="9894" y="2922"/>
                  </a:cubicBezTo>
                  <a:cubicBezTo>
                    <a:pt x="10082" y="3153"/>
                    <a:pt x="10154" y="3461"/>
                    <a:pt x="10091" y="3754"/>
                  </a:cubicBezTo>
                  <a:cubicBezTo>
                    <a:pt x="9982" y="4242"/>
                    <a:pt x="9558" y="4525"/>
                    <a:pt x="9125" y="4525"/>
                  </a:cubicBezTo>
                  <a:cubicBezTo>
                    <a:pt x="8854" y="4525"/>
                    <a:pt x="8580" y="4414"/>
                    <a:pt x="8378" y="4173"/>
                  </a:cubicBezTo>
                  <a:cubicBezTo>
                    <a:pt x="8223" y="3989"/>
                    <a:pt x="7993" y="3879"/>
                    <a:pt x="7754" y="3879"/>
                  </a:cubicBezTo>
                  <a:cubicBezTo>
                    <a:pt x="7748" y="3879"/>
                    <a:pt x="7743" y="3879"/>
                    <a:pt x="7738" y="3879"/>
                  </a:cubicBezTo>
                  <a:lnTo>
                    <a:pt x="7300" y="3879"/>
                  </a:lnTo>
                  <a:cubicBezTo>
                    <a:pt x="6954" y="3879"/>
                    <a:pt x="6670" y="4158"/>
                    <a:pt x="6670" y="4510"/>
                  </a:cubicBezTo>
                  <a:lnTo>
                    <a:pt x="6670" y="6675"/>
                  </a:lnTo>
                  <a:lnTo>
                    <a:pt x="4510" y="6675"/>
                  </a:lnTo>
                  <a:cubicBezTo>
                    <a:pt x="4384" y="6675"/>
                    <a:pt x="4283" y="6574"/>
                    <a:pt x="4283" y="6444"/>
                  </a:cubicBezTo>
                  <a:lnTo>
                    <a:pt x="4283" y="6006"/>
                  </a:lnTo>
                  <a:cubicBezTo>
                    <a:pt x="4279" y="5881"/>
                    <a:pt x="4336" y="5756"/>
                    <a:pt x="4433" y="5674"/>
                  </a:cubicBezTo>
                  <a:cubicBezTo>
                    <a:pt x="5313" y="4938"/>
                    <a:pt x="4962" y="3509"/>
                    <a:pt x="3836" y="3263"/>
                  </a:cubicBezTo>
                  <a:cubicBezTo>
                    <a:pt x="3734" y="3241"/>
                    <a:pt x="3632" y="3230"/>
                    <a:pt x="3532" y="3230"/>
                  </a:cubicBezTo>
                  <a:cubicBezTo>
                    <a:pt x="2788" y="3230"/>
                    <a:pt x="2152" y="3835"/>
                    <a:pt x="2152" y="4615"/>
                  </a:cubicBezTo>
                  <a:cubicBezTo>
                    <a:pt x="2152" y="5029"/>
                    <a:pt x="2339" y="5424"/>
                    <a:pt x="2657" y="5684"/>
                  </a:cubicBezTo>
                  <a:cubicBezTo>
                    <a:pt x="2753" y="5770"/>
                    <a:pt x="2806" y="5891"/>
                    <a:pt x="2801" y="6016"/>
                  </a:cubicBezTo>
                  <a:lnTo>
                    <a:pt x="2801" y="6449"/>
                  </a:lnTo>
                  <a:cubicBezTo>
                    <a:pt x="2797" y="6574"/>
                    <a:pt x="2695" y="6675"/>
                    <a:pt x="2570" y="6675"/>
                  </a:cubicBezTo>
                  <a:lnTo>
                    <a:pt x="405" y="6675"/>
                  </a:lnTo>
                  <a:lnTo>
                    <a:pt x="405" y="1064"/>
                  </a:lnTo>
                  <a:cubicBezTo>
                    <a:pt x="405" y="699"/>
                    <a:pt x="699" y="400"/>
                    <a:pt x="1064" y="400"/>
                  </a:cubicBezTo>
                  <a:lnTo>
                    <a:pt x="6675" y="400"/>
                  </a:lnTo>
                  <a:lnTo>
                    <a:pt x="6675" y="631"/>
                  </a:lnTo>
                  <a:cubicBezTo>
                    <a:pt x="6668" y="773"/>
                    <a:pt x="6772" y="844"/>
                    <a:pt x="6877" y="844"/>
                  </a:cubicBezTo>
                  <a:cubicBezTo>
                    <a:pt x="6982" y="844"/>
                    <a:pt x="7086" y="773"/>
                    <a:pt x="7079" y="631"/>
                  </a:cubicBezTo>
                  <a:lnTo>
                    <a:pt x="7079" y="400"/>
                  </a:lnTo>
                  <a:close/>
                  <a:moveTo>
                    <a:pt x="1064" y="1"/>
                  </a:moveTo>
                  <a:cubicBezTo>
                    <a:pt x="477" y="1"/>
                    <a:pt x="1" y="473"/>
                    <a:pt x="1" y="1060"/>
                  </a:cubicBezTo>
                  <a:lnTo>
                    <a:pt x="1" y="12685"/>
                  </a:lnTo>
                  <a:cubicBezTo>
                    <a:pt x="1" y="13267"/>
                    <a:pt x="477" y="13743"/>
                    <a:pt x="1064" y="13743"/>
                  </a:cubicBezTo>
                  <a:lnTo>
                    <a:pt x="12685" y="13743"/>
                  </a:lnTo>
                  <a:cubicBezTo>
                    <a:pt x="13272" y="13743"/>
                    <a:pt x="13743" y="13267"/>
                    <a:pt x="13748" y="12685"/>
                  </a:cubicBezTo>
                  <a:lnTo>
                    <a:pt x="13748" y="1064"/>
                  </a:lnTo>
                  <a:cubicBezTo>
                    <a:pt x="13748" y="477"/>
                    <a:pt x="13272" y="1"/>
                    <a:pt x="126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Flecha: hacia abajo 2">
            <a:extLst>
              <a:ext uri="{FF2B5EF4-FFF2-40B4-BE49-F238E27FC236}">
                <a16:creationId xmlns:a16="http://schemas.microsoft.com/office/drawing/2014/main" id="{F4575F88-8597-4FD8-98C4-1E6A51FFC888}"/>
              </a:ext>
            </a:extLst>
          </p:cNvPr>
          <p:cNvSpPr/>
          <p:nvPr/>
        </p:nvSpPr>
        <p:spPr>
          <a:xfrm>
            <a:off x="6986228" y="3505200"/>
            <a:ext cx="163179" cy="47213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Tree>
    <p:extLst>
      <p:ext uri="{BB962C8B-B14F-4D97-AF65-F5344CB8AC3E}">
        <p14:creationId xmlns:p14="http://schemas.microsoft.com/office/powerpoint/2010/main" val="27101381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13A4E1B-4148-49DD-BF06-7238945AD611}"/>
              </a:ext>
            </a:extLst>
          </p:cNvPr>
          <p:cNvSpPr>
            <a:spLocks noGrp="1"/>
          </p:cNvSpPr>
          <p:nvPr>
            <p:ph type="title"/>
          </p:nvPr>
        </p:nvSpPr>
        <p:spPr>
          <a:xfrm>
            <a:off x="125891" y="0"/>
            <a:ext cx="3471749" cy="1665508"/>
          </a:xfrm>
        </p:spPr>
        <p:txBody>
          <a:bodyPr/>
          <a:lstStyle/>
          <a:p>
            <a:pPr algn="ctr"/>
            <a:r>
              <a:rPr lang="es-CO" sz="3200"/>
              <a:t>EVIDENCIAS DEL </a:t>
            </a:r>
            <a:br>
              <a:rPr lang="es-CO" sz="3200"/>
            </a:br>
            <a:r>
              <a:rPr lang="es-CO" sz="3200"/>
              <a:t>DASHBOARD</a:t>
            </a:r>
          </a:p>
        </p:txBody>
      </p:sp>
      <p:pic>
        <p:nvPicPr>
          <p:cNvPr id="10" name="Imagen 9">
            <a:extLst>
              <a:ext uri="{FF2B5EF4-FFF2-40B4-BE49-F238E27FC236}">
                <a16:creationId xmlns:a16="http://schemas.microsoft.com/office/drawing/2014/main" id="{7652C098-2EBD-449B-88AC-60C7FBAEABDA}"/>
              </a:ext>
            </a:extLst>
          </p:cNvPr>
          <p:cNvPicPr>
            <a:picLocks noChangeAspect="1"/>
          </p:cNvPicPr>
          <p:nvPr/>
        </p:nvPicPr>
        <p:blipFill>
          <a:blip r:embed="rId2"/>
          <a:stretch>
            <a:fillRect/>
          </a:stretch>
        </p:blipFill>
        <p:spPr>
          <a:xfrm>
            <a:off x="3735401" y="-477"/>
            <a:ext cx="5019552" cy="1884320"/>
          </a:xfrm>
          <a:prstGeom prst="rect">
            <a:avLst/>
          </a:prstGeom>
        </p:spPr>
      </p:pic>
      <p:pic>
        <p:nvPicPr>
          <p:cNvPr id="12" name="Imagen 11">
            <a:extLst>
              <a:ext uri="{FF2B5EF4-FFF2-40B4-BE49-F238E27FC236}">
                <a16:creationId xmlns:a16="http://schemas.microsoft.com/office/drawing/2014/main" id="{29A51740-2FB5-4FF2-A23B-31BB7BDAA8E3}"/>
              </a:ext>
            </a:extLst>
          </p:cNvPr>
          <p:cNvPicPr>
            <a:picLocks noChangeAspect="1"/>
          </p:cNvPicPr>
          <p:nvPr/>
        </p:nvPicPr>
        <p:blipFill>
          <a:blip r:embed="rId3"/>
          <a:stretch>
            <a:fillRect/>
          </a:stretch>
        </p:blipFill>
        <p:spPr>
          <a:xfrm>
            <a:off x="389047" y="1672275"/>
            <a:ext cx="4863908" cy="1948123"/>
          </a:xfrm>
          <a:prstGeom prst="rect">
            <a:avLst/>
          </a:prstGeom>
        </p:spPr>
      </p:pic>
      <p:pic>
        <p:nvPicPr>
          <p:cNvPr id="14" name="Imagen 13">
            <a:extLst>
              <a:ext uri="{FF2B5EF4-FFF2-40B4-BE49-F238E27FC236}">
                <a16:creationId xmlns:a16="http://schemas.microsoft.com/office/drawing/2014/main" id="{B9B5EC85-84A9-4E37-A508-2BE642AB8E33}"/>
              </a:ext>
            </a:extLst>
          </p:cNvPr>
          <p:cNvPicPr>
            <a:picLocks noChangeAspect="1"/>
          </p:cNvPicPr>
          <p:nvPr/>
        </p:nvPicPr>
        <p:blipFill>
          <a:blip r:embed="rId4"/>
          <a:stretch>
            <a:fillRect/>
          </a:stretch>
        </p:blipFill>
        <p:spPr>
          <a:xfrm>
            <a:off x="3275599" y="3477992"/>
            <a:ext cx="5939155" cy="1523102"/>
          </a:xfrm>
          <a:prstGeom prst="rect">
            <a:avLst/>
          </a:prstGeom>
        </p:spPr>
      </p:pic>
    </p:spTree>
    <p:extLst>
      <p:ext uri="{BB962C8B-B14F-4D97-AF65-F5344CB8AC3E}">
        <p14:creationId xmlns:p14="http://schemas.microsoft.com/office/powerpoint/2010/main" val="34028666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268"/>
        <p:cNvGrpSpPr/>
        <p:nvPr/>
      </p:nvGrpSpPr>
      <p:grpSpPr>
        <a:xfrm>
          <a:off x="0" y="0"/>
          <a:ext cx="0" cy="0"/>
          <a:chOff x="0" y="0"/>
          <a:chExt cx="0" cy="0"/>
        </a:xfrm>
      </p:grpSpPr>
      <p:sp>
        <p:nvSpPr>
          <p:cNvPr id="1270" name="Google Shape;1270;p45"/>
          <p:cNvSpPr txBox="1">
            <a:spLocks noGrp="1"/>
          </p:cNvSpPr>
          <p:nvPr>
            <p:ph type="title"/>
          </p:nvPr>
        </p:nvSpPr>
        <p:spPr>
          <a:xfrm>
            <a:off x="720000" y="540000"/>
            <a:ext cx="7416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CO"/>
              <a:t>ANALÍTICA DE DATOS</a:t>
            </a:r>
          </a:p>
        </p:txBody>
      </p:sp>
      <p:sp>
        <p:nvSpPr>
          <p:cNvPr id="1273" name="Google Shape;1273;p45"/>
          <p:cNvSpPr txBox="1">
            <a:spLocks noGrp="1"/>
          </p:cNvSpPr>
          <p:nvPr>
            <p:ph type="subTitle" idx="6"/>
          </p:nvPr>
        </p:nvSpPr>
        <p:spPr>
          <a:xfrm>
            <a:off x="719998" y="1974813"/>
            <a:ext cx="5920645" cy="1032016"/>
          </a:xfrm>
          <a:prstGeom prst="rect">
            <a:avLst/>
          </a:prstGeom>
        </p:spPr>
        <p:txBody>
          <a:bodyPr spcFirstLastPara="1" wrap="square" lIns="91425" tIns="91425" rIns="91425" bIns="91425" anchor="t" anchorCtr="0">
            <a:noAutofit/>
          </a:bodyPr>
          <a:lstStyle/>
          <a:p>
            <a:pPr marL="0" lvl="0" indent="0" algn="just" rtl="0">
              <a:spcBef>
                <a:spcPts val="0"/>
              </a:spcBef>
              <a:spcAft>
                <a:spcPts val="1600"/>
              </a:spcAft>
              <a:buNone/>
            </a:pPr>
            <a:r>
              <a:rPr lang="en"/>
              <a:t>Los sensores de medicion de gas en su salida analoga entregan un valor de voltaje el cual es analizado y pre-procesado para asi obtener un valor en ppm (Partes Por Millon) de la cantidad de gas presente en el ambiente</a:t>
            </a:r>
            <a:endParaRPr/>
          </a:p>
        </p:txBody>
      </p:sp>
      <p:sp>
        <p:nvSpPr>
          <p:cNvPr id="49" name="Google Shape;1274;p45">
            <a:extLst>
              <a:ext uri="{FF2B5EF4-FFF2-40B4-BE49-F238E27FC236}">
                <a16:creationId xmlns:a16="http://schemas.microsoft.com/office/drawing/2014/main" id="{519AFB72-7790-4EF5-8102-ACEDE25439AD}"/>
              </a:ext>
            </a:extLst>
          </p:cNvPr>
          <p:cNvSpPr txBox="1">
            <a:spLocks noGrp="1"/>
          </p:cNvSpPr>
          <p:nvPr>
            <p:ph type="subTitle" idx="1"/>
          </p:nvPr>
        </p:nvSpPr>
        <p:spPr>
          <a:xfrm>
            <a:off x="719999" y="1376700"/>
            <a:ext cx="4234249" cy="3993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2000"/>
              <a:t>PreProcesamiento de Datos</a:t>
            </a:r>
            <a:endParaRPr sz="2000"/>
          </a:p>
        </p:txBody>
      </p:sp>
      <p:sp>
        <p:nvSpPr>
          <p:cNvPr id="50" name="Google Shape;1273;p45">
            <a:extLst>
              <a:ext uri="{FF2B5EF4-FFF2-40B4-BE49-F238E27FC236}">
                <a16:creationId xmlns:a16="http://schemas.microsoft.com/office/drawing/2014/main" id="{77C95AEB-42D0-49BF-A0DD-07E7E4212112}"/>
              </a:ext>
            </a:extLst>
          </p:cNvPr>
          <p:cNvSpPr txBox="1">
            <a:spLocks/>
          </p:cNvSpPr>
          <p:nvPr/>
        </p:nvSpPr>
        <p:spPr>
          <a:xfrm>
            <a:off x="719998" y="3818444"/>
            <a:ext cx="5598354" cy="88070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2"/>
              </a:buClr>
              <a:buSzPts val="1400"/>
              <a:buFont typeface="Questrial"/>
              <a:buNone/>
              <a:defRPr sz="1400" b="0" i="0" u="none" strike="noStrike" cap="none">
                <a:solidFill>
                  <a:schemeClr val="dk2"/>
                </a:solidFill>
                <a:latin typeface="Questrial"/>
                <a:ea typeface="Questrial"/>
                <a:cs typeface="Questrial"/>
                <a:sym typeface="Questrial"/>
              </a:defRPr>
            </a:lvl1pPr>
            <a:lvl2pPr marL="914400" marR="0" lvl="1" indent="-317500" algn="ctr" rtl="0">
              <a:lnSpc>
                <a:spcPct val="100000"/>
              </a:lnSpc>
              <a:spcBef>
                <a:spcPts val="1600"/>
              </a:spcBef>
              <a:spcAft>
                <a:spcPts val="0"/>
              </a:spcAft>
              <a:buClr>
                <a:schemeClr val="dk2"/>
              </a:buClr>
              <a:buSzPts val="1400"/>
              <a:buFont typeface="Questrial"/>
              <a:buNone/>
              <a:defRPr sz="1400" b="0" i="0" u="none" strike="noStrike" cap="none">
                <a:solidFill>
                  <a:schemeClr val="dk2"/>
                </a:solidFill>
                <a:latin typeface="Questrial"/>
                <a:ea typeface="Questrial"/>
                <a:cs typeface="Questrial"/>
                <a:sym typeface="Questrial"/>
              </a:defRPr>
            </a:lvl2pPr>
            <a:lvl3pPr marL="1371600" marR="0" lvl="2" indent="-317500" algn="ctr" rtl="0">
              <a:lnSpc>
                <a:spcPct val="100000"/>
              </a:lnSpc>
              <a:spcBef>
                <a:spcPts val="1600"/>
              </a:spcBef>
              <a:spcAft>
                <a:spcPts val="0"/>
              </a:spcAft>
              <a:buClr>
                <a:schemeClr val="dk2"/>
              </a:buClr>
              <a:buSzPts val="1400"/>
              <a:buFont typeface="Questrial"/>
              <a:buNone/>
              <a:defRPr sz="1400" b="0" i="0" u="none" strike="noStrike" cap="none">
                <a:solidFill>
                  <a:schemeClr val="dk2"/>
                </a:solidFill>
                <a:latin typeface="Questrial"/>
                <a:ea typeface="Questrial"/>
                <a:cs typeface="Questrial"/>
                <a:sym typeface="Questrial"/>
              </a:defRPr>
            </a:lvl3pPr>
            <a:lvl4pPr marL="1828800" marR="0" lvl="3" indent="-317500" algn="ctr" rtl="0">
              <a:lnSpc>
                <a:spcPct val="100000"/>
              </a:lnSpc>
              <a:spcBef>
                <a:spcPts val="1600"/>
              </a:spcBef>
              <a:spcAft>
                <a:spcPts val="0"/>
              </a:spcAft>
              <a:buClr>
                <a:schemeClr val="dk2"/>
              </a:buClr>
              <a:buSzPts val="1400"/>
              <a:buFont typeface="Questrial"/>
              <a:buNone/>
              <a:defRPr sz="1400" b="0" i="0" u="none" strike="noStrike" cap="none">
                <a:solidFill>
                  <a:schemeClr val="dk2"/>
                </a:solidFill>
                <a:latin typeface="Questrial"/>
                <a:ea typeface="Questrial"/>
                <a:cs typeface="Questrial"/>
                <a:sym typeface="Questrial"/>
              </a:defRPr>
            </a:lvl4pPr>
            <a:lvl5pPr marL="2286000" marR="0" lvl="4" indent="-317500" algn="ctr" rtl="0">
              <a:lnSpc>
                <a:spcPct val="100000"/>
              </a:lnSpc>
              <a:spcBef>
                <a:spcPts val="1600"/>
              </a:spcBef>
              <a:spcAft>
                <a:spcPts val="0"/>
              </a:spcAft>
              <a:buClr>
                <a:schemeClr val="dk2"/>
              </a:buClr>
              <a:buSzPts val="1400"/>
              <a:buFont typeface="Questrial"/>
              <a:buNone/>
              <a:defRPr sz="1400" b="0" i="0" u="none" strike="noStrike" cap="none">
                <a:solidFill>
                  <a:schemeClr val="dk2"/>
                </a:solidFill>
                <a:latin typeface="Questrial"/>
                <a:ea typeface="Questrial"/>
                <a:cs typeface="Questrial"/>
                <a:sym typeface="Questrial"/>
              </a:defRPr>
            </a:lvl5pPr>
            <a:lvl6pPr marL="2743200" marR="0" lvl="5" indent="-330200" algn="ctr" rtl="0">
              <a:lnSpc>
                <a:spcPct val="100000"/>
              </a:lnSpc>
              <a:spcBef>
                <a:spcPts val="1600"/>
              </a:spcBef>
              <a:spcAft>
                <a:spcPts val="0"/>
              </a:spcAft>
              <a:buClr>
                <a:schemeClr val="dk2"/>
              </a:buClr>
              <a:buSzPts val="1600"/>
              <a:buFont typeface="Questrial"/>
              <a:buNone/>
              <a:defRPr sz="1600" b="0" i="0" u="none" strike="noStrike" cap="none">
                <a:solidFill>
                  <a:schemeClr val="dk2"/>
                </a:solidFill>
                <a:latin typeface="Questrial"/>
                <a:ea typeface="Questrial"/>
                <a:cs typeface="Questrial"/>
                <a:sym typeface="Questrial"/>
              </a:defRPr>
            </a:lvl6pPr>
            <a:lvl7pPr marL="3200400" marR="0" lvl="6" indent="-317500" algn="ctr" rtl="0">
              <a:lnSpc>
                <a:spcPct val="100000"/>
              </a:lnSpc>
              <a:spcBef>
                <a:spcPts val="1600"/>
              </a:spcBef>
              <a:spcAft>
                <a:spcPts val="0"/>
              </a:spcAft>
              <a:buClr>
                <a:schemeClr val="dk2"/>
              </a:buClr>
              <a:buSzPts val="1400"/>
              <a:buFont typeface="Questrial"/>
              <a:buNone/>
              <a:defRPr sz="1400" b="0" i="0" u="none" strike="noStrike" cap="none">
                <a:solidFill>
                  <a:schemeClr val="dk2"/>
                </a:solidFill>
                <a:latin typeface="Questrial"/>
                <a:ea typeface="Questrial"/>
                <a:cs typeface="Questrial"/>
                <a:sym typeface="Questrial"/>
              </a:defRPr>
            </a:lvl7pPr>
            <a:lvl8pPr marL="3657600" marR="0" lvl="7" indent="-317500" algn="ctr" rtl="0">
              <a:lnSpc>
                <a:spcPct val="100000"/>
              </a:lnSpc>
              <a:spcBef>
                <a:spcPts val="1600"/>
              </a:spcBef>
              <a:spcAft>
                <a:spcPts val="0"/>
              </a:spcAft>
              <a:buClr>
                <a:schemeClr val="dk2"/>
              </a:buClr>
              <a:buSzPts val="1400"/>
              <a:buFont typeface="Questrial"/>
              <a:buNone/>
              <a:defRPr sz="1400" b="0" i="0" u="none" strike="noStrike" cap="none">
                <a:solidFill>
                  <a:schemeClr val="dk2"/>
                </a:solidFill>
                <a:latin typeface="Questrial"/>
                <a:ea typeface="Questrial"/>
                <a:cs typeface="Questrial"/>
                <a:sym typeface="Questrial"/>
              </a:defRPr>
            </a:lvl8pPr>
            <a:lvl9pPr marL="4114800" marR="0" lvl="8" indent="-317500" algn="ctr" rtl="0">
              <a:lnSpc>
                <a:spcPct val="100000"/>
              </a:lnSpc>
              <a:spcBef>
                <a:spcPts val="1600"/>
              </a:spcBef>
              <a:spcAft>
                <a:spcPts val="1600"/>
              </a:spcAft>
              <a:buClr>
                <a:schemeClr val="dk2"/>
              </a:buClr>
              <a:buSzPts val="1400"/>
              <a:buFont typeface="Questrial"/>
              <a:buNone/>
              <a:defRPr sz="1400" b="0" i="0" u="none" strike="noStrike" cap="none">
                <a:solidFill>
                  <a:schemeClr val="dk2"/>
                </a:solidFill>
                <a:latin typeface="Questrial"/>
                <a:ea typeface="Questrial"/>
                <a:cs typeface="Questrial"/>
                <a:sym typeface="Questrial"/>
              </a:defRPr>
            </a:lvl9pPr>
          </a:lstStyle>
          <a:p>
            <a:pPr marL="0" indent="0" algn="just">
              <a:spcAft>
                <a:spcPts val="1600"/>
              </a:spcAft>
            </a:pPr>
            <a:r>
              <a:rPr lang="es-CO"/>
              <a:t>De los datos recibidos en </a:t>
            </a:r>
            <a:r>
              <a:rPr lang="es-CO" err="1"/>
              <a:t>Thingspeak</a:t>
            </a:r>
            <a:r>
              <a:rPr lang="es-CO"/>
              <a:t>  de la Raspberry, se realiza un análisis de tendencia en la plataforma para así poder mostrar estos datos en el </a:t>
            </a:r>
            <a:r>
              <a:rPr lang="es-CO" err="1"/>
              <a:t>Dashboard</a:t>
            </a:r>
            <a:r>
              <a:rPr lang="es-CO"/>
              <a:t> del usuario.</a:t>
            </a:r>
          </a:p>
        </p:txBody>
      </p:sp>
      <p:sp>
        <p:nvSpPr>
          <p:cNvPr id="51" name="Google Shape;1274;p45">
            <a:extLst>
              <a:ext uri="{FF2B5EF4-FFF2-40B4-BE49-F238E27FC236}">
                <a16:creationId xmlns:a16="http://schemas.microsoft.com/office/drawing/2014/main" id="{FF100118-63CD-47E6-9CEC-D6A9469500E9}"/>
              </a:ext>
            </a:extLst>
          </p:cNvPr>
          <p:cNvSpPr txBox="1">
            <a:spLocks/>
          </p:cNvSpPr>
          <p:nvPr/>
        </p:nvSpPr>
        <p:spPr>
          <a:xfrm>
            <a:off x="719998" y="3185393"/>
            <a:ext cx="5598354" cy="399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2"/>
              </a:buClr>
              <a:buSzPts val="1400"/>
              <a:buFont typeface="Questrial"/>
              <a:buNone/>
              <a:defRPr sz="1800" b="1" i="0" u="none" strike="noStrike" cap="none">
                <a:solidFill>
                  <a:schemeClr val="dk2"/>
                </a:solidFill>
                <a:latin typeface="Josefin Sans"/>
                <a:ea typeface="Josefin Sans"/>
                <a:cs typeface="Josefin Sans"/>
                <a:sym typeface="Josefin Sans"/>
              </a:defRPr>
            </a:lvl1pPr>
            <a:lvl2pPr marL="914400" marR="0" lvl="1" indent="-317500" algn="ctr" rtl="0">
              <a:lnSpc>
                <a:spcPct val="100000"/>
              </a:lnSpc>
              <a:spcBef>
                <a:spcPts val="1600"/>
              </a:spcBef>
              <a:spcAft>
                <a:spcPts val="0"/>
              </a:spcAft>
              <a:buClr>
                <a:schemeClr val="dk2"/>
              </a:buClr>
              <a:buSzPts val="1400"/>
              <a:buFont typeface="Questrial"/>
              <a:buNone/>
              <a:defRPr sz="1800" b="1" i="0" u="none" strike="noStrike" cap="none">
                <a:solidFill>
                  <a:schemeClr val="dk2"/>
                </a:solidFill>
                <a:latin typeface="Josefin Sans"/>
                <a:ea typeface="Josefin Sans"/>
                <a:cs typeface="Josefin Sans"/>
                <a:sym typeface="Josefin Sans"/>
              </a:defRPr>
            </a:lvl2pPr>
            <a:lvl3pPr marL="1371600" marR="0" lvl="2" indent="-317500" algn="ctr" rtl="0">
              <a:lnSpc>
                <a:spcPct val="100000"/>
              </a:lnSpc>
              <a:spcBef>
                <a:spcPts val="1600"/>
              </a:spcBef>
              <a:spcAft>
                <a:spcPts val="0"/>
              </a:spcAft>
              <a:buClr>
                <a:schemeClr val="dk2"/>
              </a:buClr>
              <a:buSzPts val="1400"/>
              <a:buFont typeface="Questrial"/>
              <a:buNone/>
              <a:defRPr sz="1800" b="1" i="0" u="none" strike="noStrike" cap="none">
                <a:solidFill>
                  <a:schemeClr val="dk2"/>
                </a:solidFill>
                <a:latin typeface="Josefin Sans"/>
                <a:ea typeface="Josefin Sans"/>
                <a:cs typeface="Josefin Sans"/>
                <a:sym typeface="Josefin Sans"/>
              </a:defRPr>
            </a:lvl3pPr>
            <a:lvl4pPr marL="1828800" marR="0" lvl="3" indent="-317500" algn="ctr" rtl="0">
              <a:lnSpc>
                <a:spcPct val="100000"/>
              </a:lnSpc>
              <a:spcBef>
                <a:spcPts val="1600"/>
              </a:spcBef>
              <a:spcAft>
                <a:spcPts val="0"/>
              </a:spcAft>
              <a:buClr>
                <a:schemeClr val="dk2"/>
              </a:buClr>
              <a:buSzPts val="1400"/>
              <a:buFont typeface="Questrial"/>
              <a:buNone/>
              <a:defRPr sz="1800" b="1" i="0" u="none" strike="noStrike" cap="none">
                <a:solidFill>
                  <a:schemeClr val="dk2"/>
                </a:solidFill>
                <a:latin typeface="Josefin Sans"/>
                <a:ea typeface="Josefin Sans"/>
                <a:cs typeface="Josefin Sans"/>
                <a:sym typeface="Josefin Sans"/>
              </a:defRPr>
            </a:lvl4pPr>
            <a:lvl5pPr marL="2286000" marR="0" lvl="4" indent="-317500" algn="ctr" rtl="0">
              <a:lnSpc>
                <a:spcPct val="100000"/>
              </a:lnSpc>
              <a:spcBef>
                <a:spcPts val="1600"/>
              </a:spcBef>
              <a:spcAft>
                <a:spcPts val="0"/>
              </a:spcAft>
              <a:buClr>
                <a:schemeClr val="dk2"/>
              </a:buClr>
              <a:buSzPts val="1400"/>
              <a:buFont typeface="Questrial"/>
              <a:buNone/>
              <a:defRPr sz="1800" b="1" i="0" u="none" strike="noStrike" cap="none">
                <a:solidFill>
                  <a:schemeClr val="dk2"/>
                </a:solidFill>
                <a:latin typeface="Josefin Sans"/>
                <a:ea typeface="Josefin Sans"/>
                <a:cs typeface="Josefin Sans"/>
                <a:sym typeface="Josefin Sans"/>
              </a:defRPr>
            </a:lvl5pPr>
            <a:lvl6pPr marL="2743200" marR="0" lvl="5" indent="-330200" algn="ctr" rtl="0">
              <a:lnSpc>
                <a:spcPct val="100000"/>
              </a:lnSpc>
              <a:spcBef>
                <a:spcPts val="1600"/>
              </a:spcBef>
              <a:spcAft>
                <a:spcPts val="0"/>
              </a:spcAft>
              <a:buClr>
                <a:schemeClr val="dk2"/>
              </a:buClr>
              <a:buSzPts val="1600"/>
              <a:buFont typeface="Questrial"/>
              <a:buNone/>
              <a:defRPr sz="1800" b="1" i="0" u="none" strike="noStrike" cap="none">
                <a:solidFill>
                  <a:schemeClr val="dk2"/>
                </a:solidFill>
                <a:latin typeface="Josefin Sans"/>
                <a:ea typeface="Josefin Sans"/>
                <a:cs typeface="Josefin Sans"/>
                <a:sym typeface="Josefin Sans"/>
              </a:defRPr>
            </a:lvl6pPr>
            <a:lvl7pPr marL="3200400" marR="0" lvl="6" indent="-317500" algn="ctr" rtl="0">
              <a:lnSpc>
                <a:spcPct val="100000"/>
              </a:lnSpc>
              <a:spcBef>
                <a:spcPts val="1600"/>
              </a:spcBef>
              <a:spcAft>
                <a:spcPts val="0"/>
              </a:spcAft>
              <a:buClr>
                <a:schemeClr val="dk2"/>
              </a:buClr>
              <a:buSzPts val="1400"/>
              <a:buFont typeface="Questrial"/>
              <a:buNone/>
              <a:defRPr sz="1800" b="1" i="0" u="none" strike="noStrike" cap="none">
                <a:solidFill>
                  <a:schemeClr val="dk2"/>
                </a:solidFill>
                <a:latin typeface="Josefin Sans"/>
                <a:ea typeface="Josefin Sans"/>
                <a:cs typeface="Josefin Sans"/>
                <a:sym typeface="Josefin Sans"/>
              </a:defRPr>
            </a:lvl7pPr>
            <a:lvl8pPr marL="3657600" marR="0" lvl="7" indent="-317500" algn="ctr" rtl="0">
              <a:lnSpc>
                <a:spcPct val="100000"/>
              </a:lnSpc>
              <a:spcBef>
                <a:spcPts val="1600"/>
              </a:spcBef>
              <a:spcAft>
                <a:spcPts val="0"/>
              </a:spcAft>
              <a:buClr>
                <a:schemeClr val="dk2"/>
              </a:buClr>
              <a:buSzPts val="1400"/>
              <a:buFont typeface="Questrial"/>
              <a:buNone/>
              <a:defRPr sz="1800" b="1" i="0" u="none" strike="noStrike" cap="none">
                <a:solidFill>
                  <a:schemeClr val="dk2"/>
                </a:solidFill>
                <a:latin typeface="Josefin Sans"/>
                <a:ea typeface="Josefin Sans"/>
                <a:cs typeface="Josefin Sans"/>
                <a:sym typeface="Josefin Sans"/>
              </a:defRPr>
            </a:lvl8pPr>
            <a:lvl9pPr marL="4114800" marR="0" lvl="8" indent="-317500" algn="ctr" rtl="0">
              <a:lnSpc>
                <a:spcPct val="100000"/>
              </a:lnSpc>
              <a:spcBef>
                <a:spcPts val="1600"/>
              </a:spcBef>
              <a:spcAft>
                <a:spcPts val="1600"/>
              </a:spcAft>
              <a:buClr>
                <a:schemeClr val="dk2"/>
              </a:buClr>
              <a:buSzPts val="1400"/>
              <a:buFont typeface="Questrial"/>
              <a:buNone/>
              <a:defRPr sz="1800" b="1" i="0" u="none" strike="noStrike" cap="none">
                <a:solidFill>
                  <a:schemeClr val="dk2"/>
                </a:solidFill>
                <a:latin typeface="Josefin Sans"/>
                <a:ea typeface="Josefin Sans"/>
                <a:cs typeface="Josefin Sans"/>
                <a:sym typeface="Josefin Sans"/>
              </a:defRPr>
            </a:lvl9pPr>
          </a:lstStyle>
          <a:p>
            <a:pPr marL="0" indent="0" algn="l">
              <a:spcAft>
                <a:spcPts val="1600"/>
              </a:spcAft>
            </a:pPr>
            <a:r>
              <a:rPr lang="es-CO" sz="2000"/>
              <a:t>Línea de Tendencia Polinómica Grado 3</a:t>
            </a:r>
          </a:p>
        </p:txBody>
      </p:sp>
      <p:pic>
        <p:nvPicPr>
          <p:cNvPr id="13" name="Imagen 12" descr="Forma&#10;&#10;Descripción generada automáticamente con confianza baja">
            <a:extLst>
              <a:ext uri="{FF2B5EF4-FFF2-40B4-BE49-F238E27FC236}">
                <a16:creationId xmlns:a16="http://schemas.microsoft.com/office/drawing/2014/main" id="{E3023F2E-9203-4EB5-A550-C61F9559368D}"/>
              </a:ext>
            </a:extLst>
          </p:cNvPr>
          <p:cNvPicPr>
            <a:picLocks noChangeAspect="1"/>
          </p:cNvPicPr>
          <p:nvPr/>
        </p:nvPicPr>
        <p:blipFill rotWithShape="1">
          <a:blip r:embed="rId3"/>
          <a:srcRect b="16310"/>
          <a:stretch/>
        </p:blipFill>
        <p:spPr>
          <a:xfrm>
            <a:off x="6640643" y="3131173"/>
            <a:ext cx="2551456" cy="2135326"/>
          </a:xfrm>
          <a:prstGeom prst="rect">
            <a:avLst/>
          </a:prstGeom>
        </p:spPr>
      </p:pic>
      <p:pic>
        <p:nvPicPr>
          <p:cNvPr id="15" name="Imagen 14" descr="Forma&#10;&#10;Descripción generada automáticamente con confianza baja">
            <a:extLst>
              <a:ext uri="{FF2B5EF4-FFF2-40B4-BE49-F238E27FC236}">
                <a16:creationId xmlns:a16="http://schemas.microsoft.com/office/drawing/2014/main" id="{64A9448C-9C24-4DF6-B6B9-664C621E3AF7}"/>
              </a:ext>
            </a:extLst>
          </p:cNvPr>
          <p:cNvPicPr>
            <a:picLocks noChangeAspect="1"/>
          </p:cNvPicPr>
          <p:nvPr/>
        </p:nvPicPr>
        <p:blipFill rotWithShape="1">
          <a:blip r:embed="rId4"/>
          <a:srcRect l="9345" t="5757" r="6579" b="22260"/>
          <a:stretch/>
        </p:blipFill>
        <p:spPr>
          <a:xfrm>
            <a:off x="-619282" y="-391299"/>
            <a:ext cx="1965251" cy="1682563"/>
          </a:xfrm>
          <a:prstGeom prst="rect">
            <a:avLst/>
          </a:prstGeom>
        </p:spPr>
      </p:pic>
      <p:pic>
        <p:nvPicPr>
          <p:cNvPr id="17" name="Imagen 16" descr="Forma&#10;&#10;Descripción generada automáticamente con confianza baja">
            <a:extLst>
              <a:ext uri="{FF2B5EF4-FFF2-40B4-BE49-F238E27FC236}">
                <a16:creationId xmlns:a16="http://schemas.microsoft.com/office/drawing/2014/main" id="{92E13267-AA44-408F-B787-1174ADD57EE0}"/>
              </a:ext>
            </a:extLst>
          </p:cNvPr>
          <p:cNvPicPr>
            <a:picLocks noChangeAspect="1"/>
          </p:cNvPicPr>
          <p:nvPr/>
        </p:nvPicPr>
        <p:blipFill rotWithShape="1">
          <a:blip r:embed="rId5"/>
          <a:srcRect b="14172"/>
          <a:stretch/>
        </p:blipFill>
        <p:spPr>
          <a:xfrm>
            <a:off x="7153551" y="1657574"/>
            <a:ext cx="1525640" cy="1309439"/>
          </a:xfrm>
          <a:prstGeom prst="rect">
            <a:avLst/>
          </a:prstGeom>
        </p:spPr>
      </p:pic>
    </p:spTree>
    <p:extLst>
      <p:ext uri="{BB962C8B-B14F-4D97-AF65-F5344CB8AC3E}">
        <p14:creationId xmlns:p14="http://schemas.microsoft.com/office/powerpoint/2010/main" val="41001653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268"/>
        <p:cNvGrpSpPr/>
        <p:nvPr/>
      </p:nvGrpSpPr>
      <p:grpSpPr>
        <a:xfrm>
          <a:off x="0" y="0"/>
          <a:ext cx="0" cy="0"/>
          <a:chOff x="0" y="0"/>
          <a:chExt cx="0" cy="0"/>
        </a:xfrm>
      </p:grpSpPr>
      <p:sp>
        <p:nvSpPr>
          <p:cNvPr id="1270" name="Google Shape;1270;p45"/>
          <p:cNvSpPr txBox="1">
            <a:spLocks noGrp="1"/>
          </p:cNvSpPr>
          <p:nvPr>
            <p:ph type="title"/>
          </p:nvPr>
        </p:nvSpPr>
        <p:spPr>
          <a:xfrm>
            <a:off x="720000" y="540000"/>
            <a:ext cx="7416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CO"/>
              <a:t>ANALÍTICA DE DATOS</a:t>
            </a:r>
          </a:p>
        </p:txBody>
      </p:sp>
      <p:sp>
        <p:nvSpPr>
          <p:cNvPr id="1273" name="Google Shape;1273;p45"/>
          <p:cNvSpPr txBox="1">
            <a:spLocks noGrp="1"/>
          </p:cNvSpPr>
          <p:nvPr>
            <p:ph type="subTitle" idx="6"/>
          </p:nvPr>
        </p:nvSpPr>
        <p:spPr>
          <a:xfrm>
            <a:off x="152444" y="1795377"/>
            <a:ext cx="5598354" cy="572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En cada valor de concentración de GAS, se encuentran rangos de peligro. Cuando estos son superados, la cuenta “Aerasens” publica un mensaje de Alerta.</a:t>
            </a:r>
            <a:endParaRPr/>
          </a:p>
        </p:txBody>
      </p:sp>
      <p:sp>
        <p:nvSpPr>
          <p:cNvPr id="49" name="Google Shape;1274;p45">
            <a:extLst>
              <a:ext uri="{FF2B5EF4-FFF2-40B4-BE49-F238E27FC236}">
                <a16:creationId xmlns:a16="http://schemas.microsoft.com/office/drawing/2014/main" id="{519AFB72-7790-4EF5-8102-ACEDE25439AD}"/>
              </a:ext>
            </a:extLst>
          </p:cNvPr>
          <p:cNvSpPr txBox="1">
            <a:spLocks noGrp="1"/>
          </p:cNvSpPr>
          <p:nvPr>
            <p:ph type="subTitle" idx="1"/>
          </p:nvPr>
        </p:nvSpPr>
        <p:spPr>
          <a:xfrm>
            <a:off x="152444" y="1362198"/>
            <a:ext cx="4234249" cy="3993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Alerta por mensaje de Twitter:</a:t>
            </a:r>
            <a:endParaRPr/>
          </a:p>
        </p:txBody>
      </p:sp>
      <p:sp>
        <p:nvSpPr>
          <p:cNvPr id="50" name="Google Shape;1273;p45">
            <a:extLst>
              <a:ext uri="{FF2B5EF4-FFF2-40B4-BE49-F238E27FC236}">
                <a16:creationId xmlns:a16="http://schemas.microsoft.com/office/drawing/2014/main" id="{77C95AEB-42D0-49BF-A0DD-07E7E4212112}"/>
              </a:ext>
            </a:extLst>
          </p:cNvPr>
          <p:cNvSpPr txBox="1">
            <a:spLocks/>
          </p:cNvSpPr>
          <p:nvPr/>
        </p:nvSpPr>
        <p:spPr>
          <a:xfrm>
            <a:off x="152444" y="2975074"/>
            <a:ext cx="5598354"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2"/>
              </a:buClr>
              <a:buSzPts val="1400"/>
              <a:buFont typeface="Questrial"/>
              <a:buNone/>
              <a:defRPr sz="1400" b="0" i="0" u="none" strike="noStrike" cap="none">
                <a:solidFill>
                  <a:schemeClr val="dk2"/>
                </a:solidFill>
                <a:latin typeface="Questrial"/>
                <a:ea typeface="Questrial"/>
                <a:cs typeface="Questrial"/>
                <a:sym typeface="Questrial"/>
              </a:defRPr>
            </a:lvl1pPr>
            <a:lvl2pPr marL="914400" marR="0" lvl="1" indent="-317500" algn="ctr" rtl="0">
              <a:lnSpc>
                <a:spcPct val="100000"/>
              </a:lnSpc>
              <a:spcBef>
                <a:spcPts val="1600"/>
              </a:spcBef>
              <a:spcAft>
                <a:spcPts val="0"/>
              </a:spcAft>
              <a:buClr>
                <a:schemeClr val="dk2"/>
              </a:buClr>
              <a:buSzPts val="1400"/>
              <a:buFont typeface="Questrial"/>
              <a:buNone/>
              <a:defRPr sz="1400" b="0" i="0" u="none" strike="noStrike" cap="none">
                <a:solidFill>
                  <a:schemeClr val="dk2"/>
                </a:solidFill>
                <a:latin typeface="Questrial"/>
                <a:ea typeface="Questrial"/>
                <a:cs typeface="Questrial"/>
                <a:sym typeface="Questrial"/>
              </a:defRPr>
            </a:lvl2pPr>
            <a:lvl3pPr marL="1371600" marR="0" lvl="2" indent="-317500" algn="ctr" rtl="0">
              <a:lnSpc>
                <a:spcPct val="100000"/>
              </a:lnSpc>
              <a:spcBef>
                <a:spcPts val="1600"/>
              </a:spcBef>
              <a:spcAft>
                <a:spcPts val="0"/>
              </a:spcAft>
              <a:buClr>
                <a:schemeClr val="dk2"/>
              </a:buClr>
              <a:buSzPts val="1400"/>
              <a:buFont typeface="Questrial"/>
              <a:buNone/>
              <a:defRPr sz="1400" b="0" i="0" u="none" strike="noStrike" cap="none">
                <a:solidFill>
                  <a:schemeClr val="dk2"/>
                </a:solidFill>
                <a:latin typeface="Questrial"/>
                <a:ea typeface="Questrial"/>
                <a:cs typeface="Questrial"/>
                <a:sym typeface="Questrial"/>
              </a:defRPr>
            </a:lvl3pPr>
            <a:lvl4pPr marL="1828800" marR="0" lvl="3" indent="-317500" algn="ctr" rtl="0">
              <a:lnSpc>
                <a:spcPct val="100000"/>
              </a:lnSpc>
              <a:spcBef>
                <a:spcPts val="1600"/>
              </a:spcBef>
              <a:spcAft>
                <a:spcPts val="0"/>
              </a:spcAft>
              <a:buClr>
                <a:schemeClr val="dk2"/>
              </a:buClr>
              <a:buSzPts val="1400"/>
              <a:buFont typeface="Questrial"/>
              <a:buNone/>
              <a:defRPr sz="1400" b="0" i="0" u="none" strike="noStrike" cap="none">
                <a:solidFill>
                  <a:schemeClr val="dk2"/>
                </a:solidFill>
                <a:latin typeface="Questrial"/>
                <a:ea typeface="Questrial"/>
                <a:cs typeface="Questrial"/>
                <a:sym typeface="Questrial"/>
              </a:defRPr>
            </a:lvl4pPr>
            <a:lvl5pPr marL="2286000" marR="0" lvl="4" indent="-317500" algn="ctr" rtl="0">
              <a:lnSpc>
                <a:spcPct val="100000"/>
              </a:lnSpc>
              <a:spcBef>
                <a:spcPts val="1600"/>
              </a:spcBef>
              <a:spcAft>
                <a:spcPts val="0"/>
              </a:spcAft>
              <a:buClr>
                <a:schemeClr val="dk2"/>
              </a:buClr>
              <a:buSzPts val="1400"/>
              <a:buFont typeface="Questrial"/>
              <a:buNone/>
              <a:defRPr sz="1400" b="0" i="0" u="none" strike="noStrike" cap="none">
                <a:solidFill>
                  <a:schemeClr val="dk2"/>
                </a:solidFill>
                <a:latin typeface="Questrial"/>
                <a:ea typeface="Questrial"/>
                <a:cs typeface="Questrial"/>
                <a:sym typeface="Questrial"/>
              </a:defRPr>
            </a:lvl5pPr>
            <a:lvl6pPr marL="2743200" marR="0" lvl="5" indent="-330200" algn="ctr" rtl="0">
              <a:lnSpc>
                <a:spcPct val="100000"/>
              </a:lnSpc>
              <a:spcBef>
                <a:spcPts val="1600"/>
              </a:spcBef>
              <a:spcAft>
                <a:spcPts val="0"/>
              </a:spcAft>
              <a:buClr>
                <a:schemeClr val="dk2"/>
              </a:buClr>
              <a:buSzPts val="1600"/>
              <a:buFont typeface="Questrial"/>
              <a:buNone/>
              <a:defRPr sz="1600" b="0" i="0" u="none" strike="noStrike" cap="none">
                <a:solidFill>
                  <a:schemeClr val="dk2"/>
                </a:solidFill>
                <a:latin typeface="Questrial"/>
                <a:ea typeface="Questrial"/>
                <a:cs typeface="Questrial"/>
                <a:sym typeface="Questrial"/>
              </a:defRPr>
            </a:lvl6pPr>
            <a:lvl7pPr marL="3200400" marR="0" lvl="6" indent="-317500" algn="ctr" rtl="0">
              <a:lnSpc>
                <a:spcPct val="100000"/>
              </a:lnSpc>
              <a:spcBef>
                <a:spcPts val="1600"/>
              </a:spcBef>
              <a:spcAft>
                <a:spcPts val="0"/>
              </a:spcAft>
              <a:buClr>
                <a:schemeClr val="dk2"/>
              </a:buClr>
              <a:buSzPts val="1400"/>
              <a:buFont typeface="Questrial"/>
              <a:buNone/>
              <a:defRPr sz="1400" b="0" i="0" u="none" strike="noStrike" cap="none">
                <a:solidFill>
                  <a:schemeClr val="dk2"/>
                </a:solidFill>
                <a:latin typeface="Questrial"/>
                <a:ea typeface="Questrial"/>
                <a:cs typeface="Questrial"/>
                <a:sym typeface="Questrial"/>
              </a:defRPr>
            </a:lvl7pPr>
            <a:lvl8pPr marL="3657600" marR="0" lvl="7" indent="-317500" algn="ctr" rtl="0">
              <a:lnSpc>
                <a:spcPct val="100000"/>
              </a:lnSpc>
              <a:spcBef>
                <a:spcPts val="1600"/>
              </a:spcBef>
              <a:spcAft>
                <a:spcPts val="0"/>
              </a:spcAft>
              <a:buClr>
                <a:schemeClr val="dk2"/>
              </a:buClr>
              <a:buSzPts val="1400"/>
              <a:buFont typeface="Questrial"/>
              <a:buNone/>
              <a:defRPr sz="1400" b="0" i="0" u="none" strike="noStrike" cap="none">
                <a:solidFill>
                  <a:schemeClr val="dk2"/>
                </a:solidFill>
                <a:latin typeface="Questrial"/>
                <a:ea typeface="Questrial"/>
                <a:cs typeface="Questrial"/>
                <a:sym typeface="Questrial"/>
              </a:defRPr>
            </a:lvl8pPr>
            <a:lvl9pPr marL="4114800" marR="0" lvl="8" indent="-317500" algn="ctr" rtl="0">
              <a:lnSpc>
                <a:spcPct val="100000"/>
              </a:lnSpc>
              <a:spcBef>
                <a:spcPts val="1600"/>
              </a:spcBef>
              <a:spcAft>
                <a:spcPts val="1600"/>
              </a:spcAft>
              <a:buClr>
                <a:schemeClr val="dk2"/>
              </a:buClr>
              <a:buSzPts val="1400"/>
              <a:buFont typeface="Questrial"/>
              <a:buNone/>
              <a:defRPr sz="1400" b="0" i="0" u="none" strike="noStrike" cap="none">
                <a:solidFill>
                  <a:schemeClr val="dk2"/>
                </a:solidFill>
                <a:latin typeface="Questrial"/>
                <a:ea typeface="Questrial"/>
                <a:cs typeface="Questrial"/>
                <a:sym typeface="Questrial"/>
              </a:defRPr>
            </a:lvl9pPr>
          </a:lstStyle>
          <a:p>
            <a:pPr marL="0" indent="0" algn="l">
              <a:spcAft>
                <a:spcPts val="1600"/>
              </a:spcAft>
            </a:pPr>
            <a:r>
              <a:rPr lang="es-CO"/>
              <a:t>El histograma se realiza de tal manera que recopila los datos recibidos hace 3 días atrás. Las muestra y se observan las frecuencias de cada rango de valores de PPM.</a:t>
            </a:r>
          </a:p>
        </p:txBody>
      </p:sp>
      <p:sp>
        <p:nvSpPr>
          <p:cNvPr id="51" name="Google Shape;1274;p45">
            <a:extLst>
              <a:ext uri="{FF2B5EF4-FFF2-40B4-BE49-F238E27FC236}">
                <a16:creationId xmlns:a16="http://schemas.microsoft.com/office/drawing/2014/main" id="{FF100118-63CD-47E6-9CEC-D6A9469500E9}"/>
              </a:ext>
            </a:extLst>
          </p:cNvPr>
          <p:cNvSpPr txBox="1">
            <a:spLocks/>
          </p:cNvSpPr>
          <p:nvPr/>
        </p:nvSpPr>
        <p:spPr>
          <a:xfrm>
            <a:off x="152444" y="2575774"/>
            <a:ext cx="4234249" cy="399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2"/>
              </a:buClr>
              <a:buSzPts val="1400"/>
              <a:buFont typeface="Questrial"/>
              <a:buNone/>
              <a:defRPr sz="1800" b="1" i="0" u="none" strike="noStrike" cap="none">
                <a:solidFill>
                  <a:schemeClr val="dk2"/>
                </a:solidFill>
                <a:latin typeface="Josefin Sans"/>
                <a:ea typeface="Josefin Sans"/>
                <a:cs typeface="Josefin Sans"/>
                <a:sym typeface="Josefin Sans"/>
              </a:defRPr>
            </a:lvl1pPr>
            <a:lvl2pPr marL="914400" marR="0" lvl="1" indent="-317500" algn="ctr" rtl="0">
              <a:lnSpc>
                <a:spcPct val="100000"/>
              </a:lnSpc>
              <a:spcBef>
                <a:spcPts val="1600"/>
              </a:spcBef>
              <a:spcAft>
                <a:spcPts val="0"/>
              </a:spcAft>
              <a:buClr>
                <a:schemeClr val="dk2"/>
              </a:buClr>
              <a:buSzPts val="1400"/>
              <a:buFont typeface="Questrial"/>
              <a:buNone/>
              <a:defRPr sz="1800" b="1" i="0" u="none" strike="noStrike" cap="none">
                <a:solidFill>
                  <a:schemeClr val="dk2"/>
                </a:solidFill>
                <a:latin typeface="Josefin Sans"/>
                <a:ea typeface="Josefin Sans"/>
                <a:cs typeface="Josefin Sans"/>
                <a:sym typeface="Josefin Sans"/>
              </a:defRPr>
            </a:lvl2pPr>
            <a:lvl3pPr marL="1371600" marR="0" lvl="2" indent="-317500" algn="ctr" rtl="0">
              <a:lnSpc>
                <a:spcPct val="100000"/>
              </a:lnSpc>
              <a:spcBef>
                <a:spcPts val="1600"/>
              </a:spcBef>
              <a:spcAft>
                <a:spcPts val="0"/>
              </a:spcAft>
              <a:buClr>
                <a:schemeClr val="dk2"/>
              </a:buClr>
              <a:buSzPts val="1400"/>
              <a:buFont typeface="Questrial"/>
              <a:buNone/>
              <a:defRPr sz="1800" b="1" i="0" u="none" strike="noStrike" cap="none">
                <a:solidFill>
                  <a:schemeClr val="dk2"/>
                </a:solidFill>
                <a:latin typeface="Josefin Sans"/>
                <a:ea typeface="Josefin Sans"/>
                <a:cs typeface="Josefin Sans"/>
                <a:sym typeface="Josefin Sans"/>
              </a:defRPr>
            </a:lvl3pPr>
            <a:lvl4pPr marL="1828800" marR="0" lvl="3" indent="-317500" algn="ctr" rtl="0">
              <a:lnSpc>
                <a:spcPct val="100000"/>
              </a:lnSpc>
              <a:spcBef>
                <a:spcPts val="1600"/>
              </a:spcBef>
              <a:spcAft>
                <a:spcPts val="0"/>
              </a:spcAft>
              <a:buClr>
                <a:schemeClr val="dk2"/>
              </a:buClr>
              <a:buSzPts val="1400"/>
              <a:buFont typeface="Questrial"/>
              <a:buNone/>
              <a:defRPr sz="1800" b="1" i="0" u="none" strike="noStrike" cap="none">
                <a:solidFill>
                  <a:schemeClr val="dk2"/>
                </a:solidFill>
                <a:latin typeface="Josefin Sans"/>
                <a:ea typeface="Josefin Sans"/>
                <a:cs typeface="Josefin Sans"/>
                <a:sym typeface="Josefin Sans"/>
              </a:defRPr>
            </a:lvl4pPr>
            <a:lvl5pPr marL="2286000" marR="0" lvl="4" indent="-317500" algn="ctr" rtl="0">
              <a:lnSpc>
                <a:spcPct val="100000"/>
              </a:lnSpc>
              <a:spcBef>
                <a:spcPts val="1600"/>
              </a:spcBef>
              <a:spcAft>
                <a:spcPts val="0"/>
              </a:spcAft>
              <a:buClr>
                <a:schemeClr val="dk2"/>
              </a:buClr>
              <a:buSzPts val="1400"/>
              <a:buFont typeface="Questrial"/>
              <a:buNone/>
              <a:defRPr sz="1800" b="1" i="0" u="none" strike="noStrike" cap="none">
                <a:solidFill>
                  <a:schemeClr val="dk2"/>
                </a:solidFill>
                <a:latin typeface="Josefin Sans"/>
                <a:ea typeface="Josefin Sans"/>
                <a:cs typeface="Josefin Sans"/>
                <a:sym typeface="Josefin Sans"/>
              </a:defRPr>
            </a:lvl5pPr>
            <a:lvl6pPr marL="2743200" marR="0" lvl="5" indent="-330200" algn="ctr" rtl="0">
              <a:lnSpc>
                <a:spcPct val="100000"/>
              </a:lnSpc>
              <a:spcBef>
                <a:spcPts val="1600"/>
              </a:spcBef>
              <a:spcAft>
                <a:spcPts val="0"/>
              </a:spcAft>
              <a:buClr>
                <a:schemeClr val="dk2"/>
              </a:buClr>
              <a:buSzPts val="1600"/>
              <a:buFont typeface="Questrial"/>
              <a:buNone/>
              <a:defRPr sz="1800" b="1" i="0" u="none" strike="noStrike" cap="none">
                <a:solidFill>
                  <a:schemeClr val="dk2"/>
                </a:solidFill>
                <a:latin typeface="Josefin Sans"/>
                <a:ea typeface="Josefin Sans"/>
                <a:cs typeface="Josefin Sans"/>
                <a:sym typeface="Josefin Sans"/>
              </a:defRPr>
            </a:lvl6pPr>
            <a:lvl7pPr marL="3200400" marR="0" lvl="6" indent="-317500" algn="ctr" rtl="0">
              <a:lnSpc>
                <a:spcPct val="100000"/>
              </a:lnSpc>
              <a:spcBef>
                <a:spcPts val="1600"/>
              </a:spcBef>
              <a:spcAft>
                <a:spcPts val="0"/>
              </a:spcAft>
              <a:buClr>
                <a:schemeClr val="dk2"/>
              </a:buClr>
              <a:buSzPts val="1400"/>
              <a:buFont typeface="Questrial"/>
              <a:buNone/>
              <a:defRPr sz="1800" b="1" i="0" u="none" strike="noStrike" cap="none">
                <a:solidFill>
                  <a:schemeClr val="dk2"/>
                </a:solidFill>
                <a:latin typeface="Josefin Sans"/>
                <a:ea typeface="Josefin Sans"/>
                <a:cs typeface="Josefin Sans"/>
                <a:sym typeface="Josefin Sans"/>
              </a:defRPr>
            </a:lvl7pPr>
            <a:lvl8pPr marL="3657600" marR="0" lvl="7" indent="-317500" algn="ctr" rtl="0">
              <a:lnSpc>
                <a:spcPct val="100000"/>
              </a:lnSpc>
              <a:spcBef>
                <a:spcPts val="1600"/>
              </a:spcBef>
              <a:spcAft>
                <a:spcPts val="0"/>
              </a:spcAft>
              <a:buClr>
                <a:schemeClr val="dk2"/>
              </a:buClr>
              <a:buSzPts val="1400"/>
              <a:buFont typeface="Questrial"/>
              <a:buNone/>
              <a:defRPr sz="1800" b="1" i="0" u="none" strike="noStrike" cap="none">
                <a:solidFill>
                  <a:schemeClr val="dk2"/>
                </a:solidFill>
                <a:latin typeface="Josefin Sans"/>
                <a:ea typeface="Josefin Sans"/>
                <a:cs typeface="Josefin Sans"/>
                <a:sym typeface="Josefin Sans"/>
              </a:defRPr>
            </a:lvl8pPr>
            <a:lvl9pPr marL="4114800" marR="0" lvl="8" indent="-317500" algn="ctr" rtl="0">
              <a:lnSpc>
                <a:spcPct val="100000"/>
              </a:lnSpc>
              <a:spcBef>
                <a:spcPts val="1600"/>
              </a:spcBef>
              <a:spcAft>
                <a:spcPts val="1600"/>
              </a:spcAft>
              <a:buClr>
                <a:schemeClr val="dk2"/>
              </a:buClr>
              <a:buSzPts val="1400"/>
              <a:buFont typeface="Questrial"/>
              <a:buNone/>
              <a:defRPr sz="1800" b="1" i="0" u="none" strike="noStrike" cap="none">
                <a:solidFill>
                  <a:schemeClr val="dk2"/>
                </a:solidFill>
                <a:latin typeface="Josefin Sans"/>
                <a:ea typeface="Josefin Sans"/>
                <a:cs typeface="Josefin Sans"/>
                <a:sym typeface="Josefin Sans"/>
              </a:defRPr>
            </a:lvl9pPr>
          </a:lstStyle>
          <a:p>
            <a:pPr marL="0" indent="0" algn="l">
              <a:spcAft>
                <a:spcPts val="1600"/>
              </a:spcAft>
            </a:pPr>
            <a:r>
              <a:rPr lang="es-CO"/>
              <a:t>Histograma</a:t>
            </a:r>
          </a:p>
        </p:txBody>
      </p:sp>
      <p:pic>
        <p:nvPicPr>
          <p:cNvPr id="3" name="Imagen 2" descr="Forma&#10;&#10;Descripción generada automáticamente">
            <a:extLst>
              <a:ext uri="{FF2B5EF4-FFF2-40B4-BE49-F238E27FC236}">
                <a16:creationId xmlns:a16="http://schemas.microsoft.com/office/drawing/2014/main" id="{7188326C-D508-462B-BF8D-CC76901B7A14}"/>
              </a:ext>
            </a:extLst>
          </p:cNvPr>
          <p:cNvPicPr>
            <a:picLocks noChangeAspect="1"/>
          </p:cNvPicPr>
          <p:nvPr/>
        </p:nvPicPr>
        <p:blipFill rotWithShape="1">
          <a:blip r:embed="rId3"/>
          <a:srcRect l="80601" t="15446" r="5630" b="70565"/>
          <a:stretch/>
        </p:blipFill>
        <p:spPr>
          <a:xfrm>
            <a:off x="6943235" y="353635"/>
            <a:ext cx="708199" cy="719529"/>
          </a:xfrm>
          <a:prstGeom prst="rect">
            <a:avLst/>
          </a:prstGeom>
        </p:spPr>
      </p:pic>
      <p:pic>
        <p:nvPicPr>
          <p:cNvPr id="5" name="Imagen 4" descr="Forma&#10;&#10;Descripción generada automáticamente con confianza baja">
            <a:extLst>
              <a:ext uri="{FF2B5EF4-FFF2-40B4-BE49-F238E27FC236}">
                <a16:creationId xmlns:a16="http://schemas.microsoft.com/office/drawing/2014/main" id="{CE27310E-64DE-4095-A60D-F008DF300434}"/>
              </a:ext>
            </a:extLst>
          </p:cNvPr>
          <p:cNvPicPr>
            <a:picLocks noChangeAspect="1"/>
          </p:cNvPicPr>
          <p:nvPr/>
        </p:nvPicPr>
        <p:blipFill rotWithShape="1">
          <a:blip r:embed="rId4">
            <a:duotone>
              <a:schemeClr val="accent5">
                <a:shade val="45000"/>
                <a:satMod val="135000"/>
              </a:schemeClr>
              <a:prstClr val="white"/>
            </a:duotone>
          </a:blip>
          <a:srcRect b="17596"/>
          <a:stretch/>
        </p:blipFill>
        <p:spPr>
          <a:xfrm rot="1192460">
            <a:off x="7350776" y="90852"/>
            <a:ext cx="484566" cy="399300"/>
          </a:xfrm>
          <a:prstGeom prst="rect">
            <a:avLst/>
          </a:prstGeom>
        </p:spPr>
      </p:pic>
      <p:pic>
        <p:nvPicPr>
          <p:cNvPr id="4" name="Imagen 3">
            <a:extLst>
              <a:ext uri="{FF2B5EF4-FFF2-40B4-BE49-F238E27FC236}">
                <a16:creationId xmlns:a16="http://schemas.microsoft.com/office/drawing/2014/main" id="{1E9C5F7C-A8A3-4DF7-9FF9-ECBCFB02B94A}"/>
              </a:ext>
            </a:extLst>
          </p:cNvPr>
          <p:cNvPicPr>
            <a:picLocks noChangeAspect="1"/>
          </p:cNvPicPr>
          <p:nvPr/>
        </p:nvPicPr>
        <p:blipFill rotWithShape="1">
          <a:blip r:embed="rId5"/>
          <a:srcRect b="12531"/>
          <a:stretch/>
        </p:blipFill>
        <p:spPr>
          <a:xfrm>
            <a:off x="5303294" y="1069149"/>
            <a:ext cx="3744559" cy="692350"/>
          </a:xfrm>
          <a:prstGeom prst="rect">
            <a:avLst/>
          </a:prstGeom>
          <a:ln>
            <a:noFill/>
          </a:ln>
          <a:effectLst>
            <a:outerShdw blurRad="292100" dist="139700" dir="2700000" algn="tl" rotWithShape="0">
              <a:srgbClr val="333333">
                <a:alpha val="65000"/>
              </a:srgbClr>
            </a:outerShdw>
          </a:effectLst>
        </p:spPr>
      </p:pic>
      <p:sp>
        <p:nvSpPr>
          <p:cNvPr id="8" name="Flecha: doblada 7">
            <a:extLst>
              <a:ext uri="{FF2B5EF4-FFF2-40B4-BE49-F238E27FC236}">
                <a16:creationId xmlns:a16="http://schemas.microsoft.com/office/drawing/2014/main" id="{6419CBBA-C556-44AE-A13F-EC6DE4C94B41}"/>
              </a:ext>
            </a:extLst>
          </p:cNvPr>
          <p:cNvSpPr/>
          <p:nvPr/>
        </p:nvSpPr>
        <p:spPr>
          <a:xfrm rot="10800000" flipH="1">
            <a:off x="720000" y="3785016"/>
            <a:ext cx="981384" cy="818484"/>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solidFill>
                <a:schemeClr val="tx1"/>
              </a:solidFill>
            </a:endParaRPr>
          </a:p>
        </p:txBody>
      </p:sp>
      <p:sp>
        <p:nvSpPr>
          <p:cNvPr id="14" name="Google Shape;1273;p45">
            <a:extLst>
              <a:ext uri="{FF2B5EF4-FFF2-40B4-BE49-F238E27FC236}">
                <a16:creationId xmlns:a16="http://schemas.microsoft.com/office/drawing/2014/main" id="{DA048DC2-6DD1-4CC1-B55D-440CEBFDC850}"/>
              </a:ext>
            </a:extLst>
          </p:cNvPr>
          <p:cNvSpPr txBox="1">
            <a:spLocks/>
          </p:cNvSpPr>
          <p:nvPr/>
        </p:nvSpPr>
        <p:spPr>
          <a:xfrm>
            <a:off x="1772822" y="3947073"/>
            <a:ext cx="6029557" cy="108962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2"/>
              </a:buClr>
              <a:buSzPts val="1400"/>
              <a:buFont typeface="Questrial"/>
              <a:buNone/>
              <a:defRPr sz="1400" b="0" i="0" u="none" strike="noStrike" cap="none">
                <a:solidFill>
                  <a:schemeClr val="dk2"/>
                </a:solidFill>
                <a:latin typeface="Questrial"/>
                <a:ea typeface="Questrial"/>
                <a:cs typeface="Questrial"/>
                <a:sym typeface="Questrial"/>
              </a:defRPr>
            </a:lvl1pPr>
            <a:lvl2pPr marL="914400" marR="0" lvl="1" indent="-317500" algn="ctr" rtl="0">
              <a:lnSpc>
                <a:spcPct val="100000"/>
              </a:lnSpc>
              <a:spcBef>
                <a:spcPts val="1600"/>
              </a:spcBef>
              <a:spcAft>
                <a:spcPts val="0"/>
              </a:spcAft>
              <a:buClr>
                <a:schemeClr val="dk2"/>
              </a:buClr>
              <a:buSzPts val="1400"/>
              <a:buFont typeface="Questrial"/>
              <a:buNone/>
              <a:defRPr sz="1400" b="0" i="0" u="none" strike="noStrike" cap="none">
                <a:solidFill>
                  <a:schemeClr val="dk2"/>
                </a:solidFill>
                <a:latin typeface="Questrial"/>
                <a:ea typeface="Questrial"/>
                <a:cs typeface="Questrial"/>
                <a:sym typeface="Questrial"/>
              </a:defRPr>
            </a:lvl2pPr>
            <a:lvl3pPr marL="1371600" marR="0" lvl="2" indent="-317500" algn="ctr" rtl="0">
              <a:lnSpc>
                <a:spcPct val="100000"/>
              </a:lnSpc>
              <a:spcBef>
                <a:spcPts val="1600"/>
              </a:spcBef>
              <a:spcAft>
                <a:spcPts val="0"/>
              </a:spcAft>
              <a:buClr>
                <a:schemeClr val="dk2"/>
              </a:buClr>
              <a:buSzPts val="1400"/>
              <a:buFont typeface="Questrial"/>
              <a:buNone/>
              <a:defRPr sz="1400" b="0" i="0" u="none" strike="noStrike" cap="none">
                <a:solidFill>
                  <a:schemeClr val="dk2"/>
                </a:solidFill>
                <a:latin typeface="Questrial"/>
                <a:ea typeface="Questrial"/>
                <a:cs typeface="Questrial"/>
                <a:sym typeface="Questrial"/>
              </a:defRPr>
            </a:lvl3pPr>
            <a:lvl4pPr marL="1828800" marR="0" lvl="3" indent="-317500" algn="ctr" rtl="0">
              <a:lnSpc>
                <a:spcPct val="100000"/>
              </a:lnSpc>
              <a:spcBef>
                <a:spcPts val="1600"/>
              </a:spcBef>
              <a:spcAft>
                <a:spcPts val="0"/>
              </a:spcAft>
              <a:buClr>
                <a:schemeClr val="dk2"/>
              </a:buClr>
              <a:buSzPts val="1400"/>
              <a:buFont typeface="Questrial"/>
              <a:buNone/>
              <a:defRPr sz="1400" b="0" i="0" u="none" strike="noStrike" cap="none">
                <a:solidFill>
                  <a:schemeClr val="dk2"/>
                </a:solidFill>
                <a:latin typeface="Questrial"/>
                <a:ea typeface="Questrial"/>
                <a:cs typeface="Questrial"/>
                <a:sym typeface="Questrial"/>
              </a:defRPr>
            </a:lvl4pPr>
            <a:lvl5pPr marL="2286000" marR="0" lvl="4" indent="-317500" algn="ctr" rtl="0">
              <a:lnSpc>
                <a:spcPct val="100000"/>
              </a:lnSpc>
              <a:spcBef>
                <a:spcPts val="1600"/>
              </a:spcBef>
              <a:spcAft>
                <a:spcPts val="0"/>
              </a:spcAft>
              <a:buClr>
                <a:schemeClr val="dk2"/>
              </a:buClr>
              <a:buSzPts val="1400"/>
              <a:buFont typeface="Questrial"/>
              <a:buNone/>
              <a:defRPr sz="1400" b="0" i="0" u="none" strike="noStrike" cap="none">
                <a:solidFill>
                  <a:schemeClr val="dk2"/>
                </a:solidFill>
                <a:latin typeface="Questrial"/>
                <a:ea typeface="Questrial"/>
                <a:cs typeface="Questrial"/>
                <a:sym typeface="Questrial"/>
              </a:defRPr>
            </a:lvl5pPr>
            <a:lvl6pPr marL="2743200" marR="0" lvl="5" indent="-330200" algn="ctr" rtl="0">
              <a:lnSpc>
                <a:spcPct val="100000"/>
              </a:lnSpc>
              <a:spcBef>
                <a:spcPts val="1600"/>
              </a:spcBef>
              <a:spcAft>
                <a:spcPts val="0"/>
              </a:spcAft>
              <a:buClr>
                <a:schemeClr val="dk2"/>
              </a:buClr>
              <a:buSzPts val="1600"/>
              <a:buFont typeface="Questrial"/>
              <a:buNone/>
              <a:defRPr sz="1600" b="0" i="0" u="none" strike="noStrike" cap="none">
                <a:solidFill>
                  <a:schemeClr val="dk2"/>
                </a:solidFill>
                <a:latin typeface="Questrial"/>
                <a:ea typeface="Questrial"/>
                <a:cs typeface="Questrial"/>
                <a:sym typeface="Questrial"/>
              </a:defRPr>
            </a:lvl6pPr>
            <a:lvl7pPr marL="3200400" marR="0" lvl="6" indent="-317500" algn="ctr" rtl="0">
              <a:lnSpc>
                <a:spcPct val="100000"/>
              </a:lnSpc>
              <a:spcBef>
                <a:spcPts val="1600"/>
              </a:spcBef>
              <a:spcAft>
                <a:spcPts val="0"/>
              </a:spcAft>
              <a:buClr>
                <a:schemeClr val="dk2"/>
              </a:buClr>
              <a:buSzPts val="1400"/>
              <a:buFont typeface="Questrial"/>
              <a:buNone/>
              <a:defRPr sz="1400" b="0" i="0" u="none" strike="noStrike" cap="none">
                <a:solidFill>
                  <a:schemeClr val="dk2"/>
                </a:solidFill>
                <a:latin typeface="Questrial"/>
                <a:ea typeface="Questrial"/>
                <a:cs typeface="Questrial"/>
                <a:sym typeface="Questrial"/>
              </a:defRPr>
            </a:lvl7pPr>
            <a:lvl8pPr marL="3657600" marR="0" lvl="7" indent="-317500" algn="ctr" rtl="0">
              <a:lnSpc>
                <a:spcPct val="100000"/>
              </a:lnSpc>
              <a:spcBef>
                <a:spcPts val="1600"/>
              </a:spcBef>
              <a:spcAft>
                <a:spcPts val="0"/>
              </a:spcAft>
              <a:buClr>
                <a:schemeClr val="dk2"/>
              </a:buClr>
              <a:buSzPts val="1400"/>
              <a:buFont typeface="Questrial"/>
              <a:buNone/>
              <a:defRPr sz="1400" b="0" i="0" u="none" strike="noStrike" cap="none">
                <a:solidFill>
                  <a:schemeClr val="dk2"/>
                </a:solidFill>
                <a:latin typeface="Questrial"/>
                <a:ea typeface="Questrial"/>
                <a:cs typeface="Questrial"/>
                <a:sym typeface="Questrial"/>
              </a:defRPr>
            </a:lvl8pPr>
            <a:lvl9pPr marL="4114800" marR="0" lvl="8" indent="-317500" algn="ctr" rtl="0">
              <a:lnSpc>
                <a:spcPct val="100000"/>
              </a:lnSpc>
              <a:spcBef>
                <a:spcPts val="1600"/>
              </a:spcBef>
              <a:spcAft>
                <a:spcPts val="1600"/>
              </a:spcAft>
              <a:buClr>
                <a:schemeClr val="dk2"/>
              </a:buClr>
              <a:buSzPts val="1400"/>
              <a:buFont typeface="Questrial"/>
              <a:buNone/>
              <a:defRPr sz="1400" b="0" i="0" u="none" strike="noStrike" cap="none">
                <a:solidFill>
                  <a:schemeClr val="dk2"/>
                </a:solidFill>
                <a:latin typeface="Questrial"/>
                <a:ea typeface="Questrial"/>
                <a:cs typeface="Questrial"/>
                <a:sym typeface="Questrial"/>
              </a:defRPr>
            </a:lvl9pPr>
          </a:lstStyle>
          <a:p>
            <a:pPr marL="0" indent="0" algn="l">
              <a:spcAft>
                <a:spcPts val="1600"/>
              </a:spcAft>
            </a:pPr>
            <a:r>
              <a:rPr lang="es-CO"/>
              <a:t>Sin embargo, para ejecutar acciones más rápidas, las últimas 2 muestras del GAS NATURAL son analizadas para conocer si se encuentran en un rango, y así ejecutar inmediatamente el atomizador y evitar malos olores.</a:t>
            </a:r>
          </a:p>
        </p:txBody>
      </p:sp>
      <p:pic>
        <p:nvPicPr>
          <p:cNvPr id="10" name="Imagen 9">
            <a:extLst>
              <a:ext uri="{FF2B5EF4-FFF2-40B4-BE49-F238E27FC236}">
                <a16:creationId xmlns:a16="http://schemas.microsoft.com/office/drawing/2014/main" id="{3E0585DD-23B7-439A-92A6-5CEA751CCA56}"/>
              </a:ext>
            </a:extLst>
          </p:cNvPr>
          <p:cNvPicPr>
            <a:picLocks noChangeAspect="1"/>
          </p:cNvPicPr>
          <p:nvPr/>
        </p:nvPicPr>
        <p:blipFill>
          <a:blip r:embed="rId6"/>
          <a:stretch>
            <a:fillRect/>
          </a:stretch>
        </p:blipFill>
        <p:spPr>
          <a:xfrm>
            <a:off x="5926446" y="1998008"/>
            <a:ext cx="3065110" cy="195413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8749041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accent5">
            <a:lumMod val="75000"/>
            <a:alpha val="68000"/>
          </a:schemeClr>
        </a:solidFill>
        <a:effectLst/>
      </p:bgPr>
    </p:bg>
    <p:spTree>
      <p:nvGrpSpPr>
        <p:cNvPr id="1" name="Shape 1309"/>
        <p:cNvGrpSpPr/>
        <p:nvPr/>
      </p:nvGrpSpPr>
      <p:grpSpPr>
        <a:xfrm>
          <a:off x="0" y="0"/>
          <a:ext cx="0" cy="0"/>
          <a:chOff x="0" y="0"/>
          <a:chExt cx="0" cy="0"/>
        </a:xfrm>
      </p:grpSpPr>
      <p:sp>
        <p:nvSpPr>
          <p:cNvPr id="1310" name="Google Shape;1310;p46"/>
          <p:cNvSpPr/>
          <p:nvPr/>
        </p:nvSpPr>
        <p:spPr>
          <a:xfrm rot="-5934103">
            <a:off x="4847676" y="37434"/>
            <a:ext cx="6221926" cy="5068648"/>
          </a:xfrm>
          <a:custGeom>
            <a:avLst/>
            <a:gdLst/>
            <a:ahLst/>
            <a:cxnLst/>
            <a:rect l="l" t="t" r="r" b="b"/>
            <a:pathLst>
              <a:path w="3079" h="2573" extrusionOk="0">
                <a:moveTo>
                  <a:pt x="1032" y="0"/>
                </a:moveTo>
                <a:cubicBezTo>
                  <a:pt x="999" y="0"/>
                  <a:pt x="963" y="1"/>
                  <a:pt x="925" y="2"/>
                </a:cubicBezTo>
                <a:cubicBezTo>
                  <a:pt x="420" y="25"/>
                  <a:pt x="1" y="554"/>
                  <a:pt x="0" y="1155"/>
                </a:cubicBezTo>
                <a:cubicBezTo>
                  <a:pt x="0" y="1168"/>
                  <a:pt x="1" y="1182"/>
                  <a:pt x="1" y="1195"/>
                </a:cubicBezTo>
                <a:cubicBezTo>
                  <a:pt x="20" y="1813"/>
                  <a:pt x="308" y="2145"/>
                  <a:pt x="308" y="2145"/>
                </a:cubicBezTo>
                <a:cubicBezTo>
                  <a:pt x="308" y="2145"/>
                  <a:pt x="633" y="2556"/>
                  <a:pt x="1187" y="2573"/>
                </a:cubicBezTo>
                <a:cubicBezTo>
                  <a:pt x="1200" y="2573"/>
                  <a:pt x="1213" y="2573"/>
                  <a:pt x="1226" y="2573"/>
                </a:cubicBezTo>
                <a:cubicBezTo>
                  <a:pt x="1764" y="2573"/>
                  <a:pt x="2247" y="2238"/>
                  <a:pt x="2646" y="1974"/>
                </a:cubicBezTo>
                <a:cubicBezTo>
                  <a:pt x="2928" y="1789"/>
                  <a:pt x="3079" y="1517"/>
                  <a:pt x="3079" y="1244"/>
                </a:cubicBezTo>
                <a:cubicBezTo>
                  <a:pt x="3079" y="1122"/>
                  <a:pt x="3048" y="999"/>
                  <a:pt x="2985" y="883"/>
                </a:cubicBezTo>
                <a:cubicBezTo>
                  <a:pt x="2781" y="512"/>
                  <a:pt x="2410" y="639"/>
                  <a:pt x="1965" y="377"/>
                </a:cubicBezTo>
                <a:cubicBezTo>
                  <a:pt x="1553" y="135"/>
                  <a:pt x="1455" y="0"/>
                  <a:pt x="1032" y="0"/>
                </a:cubicBezTo>
              </a:path>
            </a:pathLst>
          </a:custGeom>
          <a:solidFill>
            <a:schemeClr val="bg1">
              <a:lumMod val="25000"/>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1" name="Google Shape;1311;p46"/>
          <p:cNvSpPr/>
          <p:nvPr/>
        </p:nvSpPr>
        <p:spPr>
          <a:xfrm rot="-5934101">
            <a:off x="-4776186" y="-2692395"/>
            <a:ext cx="6002023" cy="4889488"/>
          </a:xfrm>
          <a:custGeom>
            <a:avLst/>
            <a:gdLst/>
            <a:ahLst/>
            <a:cxnLst/>
            <a:rect l="l" t="t" r="r" b="b"/>
            <a:pathLst>
              <a:path w="3079" h="2573" extrusionOk="0">
                <a:moveTo>
                  <a:pt x="1032" y="0"/>
                </a:moveTo>
                <a:cubicBezTo>
                  <a:pt x="999" y="0"/>
                  <a:pt x="963" y="1"/>
                  <a:pt x="925" y="2"/>
                </a:cubicBezTo>
                <a:cubicBezTo>
                  <a:pt x="420" y="25"/>
                  <a:pt x="1" y="554"/>
                  <a:pt x="0" y="1155"/>
                </a:cubicBezTo>
                <a:cubicBezTo>
                  <a:pt x="0" y="1168"/>
                  <a:pt x="1" y="1182"/>
                  <a:pt x="1" y="1195"/>
                </a:cubicBezTo>
                <a:cubicBezTo>
                  <a:pt x="20" y="1813"/>
                  <a:pt x="308" y="2145"/>
                  <a:pt x="308" y="2145"/>
                </a:cubicBezTo>
                <a:cubicBezTo>
                  <a:pt x="308" y="2145"/>
                  <a:pt x="633" y="2556"/>
                  <a:pt x="1187" y="2573"/>
                </a:cubicBezTo>
                <a:cubicBezTo>
                  <a:pt x="1200" y="2573"/>
                  <a:pt x="1213" y="2573"/>
                  <a:pt x="1226" y="2573"/>
                </a:cubicBezTo>
                <a:cubicBezTo>
                  <a:pt x="1764" y="2573"/>
                  <a:pt x="2247" y="2238"/>
                  <a:pt x="2646" y="1974"/>
                </a:cubicBezTo>
                <a:cubicBezTo>
                  <a:pt x="2928" y="1789"/>
                  <a:pt x="3079" y="1517"/>
                  <a:pt x="3079" y="1244"/>
                </a:cubicBezTo>
                <a:cubicBezTo>
                  <a:pt x="3079" y="1122"/>
                  <a:pt x="3048" y="999"/>
                  <a:pt x="2985" y="883"/>
                </a:cubicBezTo>
                <a:cubicBezTo>
                  <a:pt x="2781" y="512"/>
                  <a:pt x="2410" y="639"/>
                  <a:pt x="1965" y="377"/>
                </a:cubicBezTo>
                <a:cubicBezTo>
                  <a:pt x="1553" y="135"/>
                  <a:pt x="1455" y="0"/>
                  <a:pt x="1032" y="0"/>
                </a:cubicBezTo>
              </a:path>
            </a:pathLst>
          </a:custGeom>
          <a:solidFill>
            <a:srgbClr val="92E3A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2" name="Google Shape;1312;p46"/>
          <p:cNvSpPr txBox="1">
            <a:spLocks noGrp="1"/>
          </p:cNvSpPr>
          <p:nvPr>
            <p:ph type="title"/>
          </p:nvPr>
        </p:nvSpPr>
        <p:spPr>
          <a:xfrm>
            <a:off x="637133" y="659941"/>
            <a:ext cx="8506867" cy="1807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CO">
                <a:solidFill>
                  <a:schemeClr val="bg1"/>
                </a:solidFill>
              </a:rPr>
              <a:t>Funcionamiento del Proyecto</a:t>
            </a:r>
          </a:p>
        </p:txBody>
      </p:sp>
      <p:sp>
        <p:nvSpPr>
          <p:cNvPr id="1314" name="Google Shape;1314;p46"/>
          <p:cNvSpPr txBox="1">
            <a:spLocks noGrp="1"/>
          </p:cNvSpPr>
          <p:nvPr>
            <p:ph type="title" idx="2"/>
          </p:nvPr>
        </p:nvSpPr>
        <p:spPr>
          <a:xfrm>
            <a:off x="710378" y="181497"/>
            <a:ext cx="1886400" cy="803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solidFill>
                  <a:schemeClr val="bg1"/>
                </a:solidFill>
              </a:rPr>
              <a:t>04.</a:t>
            </a:r>
            <a:endParaRPr>
              <a:solidFill>
                <a:schemeClr val="bg1"/>
              </a:solidFill>
            </a:endParaRPr>
          </a:p>
        </p:txBody>
      </p:sp>
      <p:grpSp>
        <p:nvGrpSpPr>
          <p:cNvPr id="1315" name="Google Shape;1315;p46"/>
          <p:cNvGrpSpPr/>
          <p:nvPr/>
        </p:nvGrpSpPr>
        <p:grpSpPr>
          <a:xfrm>
            <a:off x="2596778" y="2305921"/>
            <a:ext cx="3238046" cy="2837578"/>
            <a:chOff x="5252041" y="943528"/>
            <a:chExt cx="3238046" cy="2837578"/>
          </a:xfrm>
        </p:grpSpPr>
        <p:sp>
          <p:nvSpPr>
            <p:cNvPr id="1316" name="Google Shape;1316;p46"/>
            <p:cNvSpPr/>
            <p:nvPr/>
          </p:nvSpPr>
          <p:spPr>
            <a:xfrm flipH="1">
              <a:off x="5252041" y="943528"/>
              <a:ext cx="1474300" cy="495410"/>
            </a:xfrm>
            <a:custGeom>
              <a:avLst/>
              <a:gdLst/>
              <a:ahLst/>
              <a:cxnLst/>
              <a:rect l="l" t="t" r="r" b="b"/>
              <a:pathLst>
                <a:path w="34" h="11" extrusionOk="0">
                  <a:moveTo>
                    <a:pt x="22" y="0"/>
                  </a:moveTo>
                  <a:cubicBezTo>
                    <a:pt x="17" y="0"/>
                    <a:pt x="18" y="4"/>
                    <a:pt x="17" y="5"/>
                  </a:cubicBezTo>
                  <a:cubicBezTo>
                    <a:pt x="16" y="5"/>
                    <a:pt x="16" y="5"/>
                    <a:pt x="16" y="5"/>
                  </a:cubicBezTo>
                  <a:cubicBezTo>
                    <a:pt x="15" y="5"/>
                    <a:pt x="15" y="5"/>
                    <a:pt x="15" y="5"/>
                  </a:cubicBezTo>
                  <a:cubicBezTo>
                    <a:pt x="15" y="5"/>
                    <a:pt x="15" y="5"/>
                    <a:pt x="14" y="5"/>
                  </a:cubicBezTo>
                  <a:cubicBezTo>
                    <a:pt x="14" y="5"/>
                    <a:pt x="14" y="5"/>
                    <a:pt x="13" y="5"/>
                  </a:cubicBezTo>
                  <a:cubicBezTo>
                    <a:pt x="12" y="6"/>
                    <a:pt x="13" y="8"/>
                    <a:pt x="11" y="9"/>
                  </a:cubicBezTo>
                  <a:cubicBezTo>
                    <a:pt x="11" y="9"/>
                    <a:pt x="11" y="9"/>
                    <a:pt x="11" y="9"/>
                  </a:cubicBezTo>
                  <a:cubicBezTo>
                    <a:pt x="11" y="9"/>
                    <a:pt x="10" y="8"/>
                    <a:pt x="10" y="8"/>
                  </a:cubicBezTo>
                  <a:cubicBezTo>
                    <a:pt x="9" y="8"/>
                    <a:pt x="9" y="8"/>
                    <a:pt x="8" y="8"/>
                  </a:cubicBezTo>
                  <a:cubicBezTo>
                    <a:pt x="8" y="8"/>
                    <a:pt x="7" y="8"/>
                    <a:pt x="7" y="8"/>
                  </a:cubicBezTo>
                  <a:cubicBezTo>
                    <a:pt x="6" y="9"/>
                    <a:pt x="6" y="10"/>
                    <a:pt x="5" y="10"/>
                  </a:cubicBezTo>
                  <a:cubicBezTo>
                    <a:pt x="5" y="10"/>
                    <a:pt x="4" y="10"/>
                    <a:pt x="3" y="10"/>
                  </a:cubicBezTo>
                  <a:cubicBezTo>
                    <a:pt x="3" y="10"/>
                    <a:pt x="2" y="10"/>
                    <a:pt x="2" y="10"/>
                  </a:cubicBezTo>
                  <a:cubicBezTo>
                    <a:pt x="1" y="11"/>
                    <a:pt x="0" y="11"/>
                    <a:pt x="0" y="11"/>
                  </a:cubicBezTo>
                  <a:cubicBezTo>
                    <a:pt x="34" y="11"/>
                    <a:pt x="34" y="11"/>
                    <a:pt x="34" y="11"/>
                  </a:cubicBezTo>
                  <a:cubicBezTo>
                    <a:pt x="34" y="11"/>
                    <a:pt x="34" y="11"/>
                    <a:pt x="34" y="11"/>
                  </a:cubicBezTo>
                  <a:cubicBezTo>
                    <a:pt x="34" y="10"/>
                    <a:pt x="34" y="10"/>
                    <a:pt x="33" y="9"/>
                  </a:cubicBezTo>
                  <a:cubicBezTo>
                    <a:pt x="32" y="8"/>
                    <a:pt x="31" y="9"/>
                    <a:pt x="31" y="8"/>
                  </a:cubicBezTo>
                  <a:cubicBezTo>
                    <a:pt x="30" y="8"/>
                    <a:pt x="30" y="8"/>
                    <a:pt x="30" y="8"/>
                  </a:cubicBezTo>
                  <a:cubicBezTo>
                    <a:pt x="30" y="8"/>
                    <a:pt x="31" y="7"/>
                    <a:pt x="31" y="7"/>
                  </a:cubicBezTo>
                  <a:cubicBezTo>
                    <a:pt x="31" y="6"/>
                    <a:pt x="30" y="5"/>
                    <a:pt x="28" y="4"/>
                  </a:cubicBezTo>
                  <a:cubicBezTo>
                    <a:pt x="28" y="4"/>
                    <a:pt x="28" y="1"/>
                    <a:pt x="22" y="0"/>
                  </a:cubicBezTo>
                  <a:cubicBezTo>
                    <a:pt x="22" y="0"/>
                    <a:pt x="22" y="0"/>
                    <a:pt x="22" y="0"/>
                  </a:cubicBezTo>
                </a:path>
              </a:pathLst>
            </a:custGeom>
            <a:solidFill>
              <a:schemeClr val="accent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nvGrpSpPr>
            <p:cNvPr id="1317" name="Google Shape;1317;p46"/>
            <p:cNvGrpSpPr/>
            <p:nvPr/>
          </p:nvGrpSpPr>
          <p:grpSpPr>
            <a:xfrm flipH="1">
              <a:off x="5349099" y="1054799"/>
              <a:ext cx="3140988" cy="2726307"/>
              <a:chOff x="845266" y="1313014"/>
              <a:chExt cx="3631200" cy="3151800"/>
            </a:xfrm>
          </p:grpSpPr>
          <p:sp>
            <p:nvSpPr>
              <p:cNvPr id="1318" name="Google Shape;1318;p46"/>
              <p:cNvSpPr/>
              <p:nvPr/>
            </p:nvSpPr>
            <p:spPr>
              <a:xfrm>
                <a:off x="845266" y="1313014"/>
                <a:ext cx="3631200" cy="3151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319" name="Google Shape;1319;p46"/>
              <p:cNvSpPr/>
              <p:nvPr/>
            </p:nvSpPr>
            <p:spPr>
              <a:xfrm>
                <a:off x="2107096" y="2210531"/>
                <a:ext cx="890291" cy="883384"/>
              </a:xfrm>
              <a:custGeom>
                <a:avLst/>
                <a:gdLst/>
                <a:ahLst/>
                <a:cxnLst/>
                <a:rect l="l" t="t" r="r" b="b"/>
                <a:pathLst>
                  <a:path w="53" h="52" extrusionOk="0">
                    <a:moveTo>
                      <a:pt x="7" y="43"/>
                    </a:moveTo>
                    <a:cubicBezTo>
                      <a:pt x="7" y="43"/>
                      <a:pt x="20" y="44"/>
                      <a:pt x="26" y="52"/>
                    </a:cubicBezTo>
                    <a:cubicBezTo>
                      <a:pt x="26" y="52"/>
                      <a:pt x="33" y="43"/>
                      <a:pt x="45" y="43"/>
                    </a:cubicBezTo>
                    <a:cubicBezTo>
                      <a:pt x="53" y="32"/>
                      <a:pt x="52" y="17"/>
                      <a:pt x="42" y="8"/>
                    </a:cubicBezTo>
                    <a:cubicBezTo>
                      <a:pt x="31" y="0"/>
                      <a:pt x="16" y="1"/>
                      <a:pt x="7" y="12"/>
                    </a:cubicBezTo>
                    <a:cubicBezTo>
                      <a:pt x="0" y="21"/>
                      <a:pt x="0" y="33"/>
                      <a:pt x="7" y="43"/>
                    </a:cubicBezTo>
                    <a:cubicBezTo>
                      <a:pt x="7" y="43"/>
                      <a:pt x="7" y="43"/>
                      <a:pt x="7" y="43"/>
                    </a:cubicBezTo>
                  </a:path>
                </a:pathLst>
              </a:custGeom>
              <a:solidFill>
                <a:schemeClr val="accent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320" name="Google Shape;1320;p46"/>
              <p:cNvSpPr/>
              <p:nvPr/>
            </p:nvSpPr>
            <p:spPr>
              <a:xfrm>
                <a:off x="2527705" y="2281201"/>
                <a:ext cx="35051" cy="2169590"/>
              </a:xfrm>
              <a:custGeom>
                <a:avLst/>
                <a:gdLst/>
                <a:ahLst/>
                <a:cxnLst/>
                <a:rect l="l" t="t" r="r" b="b"/>
                <a:pathLst>
                  <a:path w="5" h="307" extrusionOk="0">
                    <a:moveTo>
                      <a:pt x="0" y="0"/>
                    </a:moveTo>
                    <a:lnTo>
                      <a:pt x="0" y="307"/>
                    </a:lnTo>
                    <a:lnTo>
                      <a:pt x="5" y="307"/>
                    </a:lnTo>
                    <a:lnTo>
                      <a:pt x="0" y="0"/>
                    </a:lnTo>
                    <a:close/>
                  </a:path>
                </a:pathLst>
              </a:custGeom>
              <a:solidFill>
                <a:srgbClr val="82828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321" name="Google Shape;1321;p46"/>
              <p:cNvSpPr/>
              <p:nvPr/>
            </p:nvSpPr>
            <p:spPr>
              <a:xfrm>
                <a:off x="2527705" y="2281201"/>
                <a:ext cx="35051" cy="2169590"/>
              </a:xfrm>
              <a:custGeom>
                <a:avLst/>
                <a:gdLst/>
                <a:ahLst/>
                <a:cxnLst/>
                <a:rect l="l" t="t" r="r" b="b"/>
                <a:pathLst>
                  <a:path w="5" h="307" extrusionOk="0">
                    <a:moveTo>
                      <a:pt x="0" y="0"/>
                    </a:moveTo>
                    <a:lnTo>
                      <a:pt x="0" y="307"/>
                    </a:lnTo>
                    <a:lnTo>
                      <a:pt x="5" y="307"/>
                    </a:lnTo>
                    <a:lnTo>
                      <a:pt x="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322" name="Google Shape;1322;p46"/>
              <p:cNvSpPr/>
              <p:nvPr/>
            </p:nvSpPr>
            <p:spPr>
              <a:xfrm>
                <a:off x="2541725" y="2874835"/>
                <a:ext cx="203295" cy="169610"/>
              </a:xfrm>
              <a:custGeom>
                <a:avLst/>
                <a:gdLst/>
                <a:ahLst/>
                <a:cxnLst/>
                <a:rect l="l" t="t" r="r" b="b"/>
                <a:pathLst>
                  <a:path w="12" h="10" extrusionOk="0">
                    <a:moveTo>
                      <a:pt x="0" y="10"/>
                    </a:moveTo>
                    <a:cubicBezTo>
                      <a:pt x="0" y="10"/>
                      <a:pt x="4" y="3"/>
                      <a:pt x="12" y="0"/>
                    </a:cubicBezTo>
                    <a:cubicBezTo>
                      <a:pt x="12" y="0"/>
                      <a:pt x="4" y="2"/>
                      <a:pt x="0" y="9"/>
                    </a:cubicBezTo>
                    <a:lnTo>
                      <a:pt x="0" y="10"/>
                    </a:lnTo>
                    <a:close/>
                  </a:path>
                </a:pathLst>
              </a:custGeom>
              <a:solidFill>
                <a:srgbClr val="82828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323" name="Google Shape;1323;p46"/>
              <p:cNvSpPr/>
              <p:nvPr/>
            </p:nvSpPr>
            <p:spPr>
              <a:xfrm>
                <a:off x="2541725" y="2514415"/>
                <a:ext cx="203295" cy="169610"/>
              </a:xfrm>
              <a:custGeom>
                <a:avLst/>
                <a:gdLst/>
                <a:ahLst/>
                <a:cxnLst/>
                <a:rect l="l" t="t" r="r" b="b"/>
                <a:pathLst>
                  <a:path w="12" h="10" extrusionOk="0">
                    <a:moveTo>
                      <a:pt x="0" y="10"/>
                    </a:moveTo>
                    <a:cubicBezTo>
                      <a:pt x="0" y="10"/>
                      <a:pt x="4" y="2"/>
                      <a:pt x="12" y="0"/>
                    </a:cubicBezTo>
                    <a:cubicBezTo>
                      <a:pt x="12" y="0"/>
                      <a:pt x="4" y="2"/>
                      <a:pt x="0" y="9"/>
                    </a:cubicBezTo>
                    <a:lnTo>
                      <a:pt x="0" y="10"/>
                    </a:lnTo>
                    <a:close/>
                  </a:path>
                </a:pathLst>
              </a:custGeom>
              <a:solidFill>
                <a:srgbClr val="82828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324" name="Google Shape;1324;p46"/>
              <p:cNvSpPr/>
              <p:nvPr/>
            </p:nvSpPr>
            <p:spPr>
              <a:xfrm>
                <a:off x="2541725" y="2684024"/>
                <a:ext cx="203295" cy="190811"/>
              </a:xfrm>
              <a:custGeom>
                <a:avLst/>
                <a:gdLst/>
                <a:ahLst/>
                <a:cxnLst/>
                <a:rect l="l" t="t" r="r" b="b"/>
                <a:pathLst>
                  <a:path w="12" h="11" extrusionOk="0">
                    <a:moveTo>
                      <a:pt x="0" y="11"/>
                    </a:moveTo>
                    <a:cubicBezTo>
                      <a:pt x="0" y="11"/>
                      <a:pt x="4" y="3"/>
                      <a:pt x="12" y="0"/>
                    </a:cubicBezTo>
                    <a:cubicBezTo>
                      <a:pt x="12" y="0"/>
                      <a:pt x="4" y="3"/>
                      <a:pt x="0" y="9"/>
                    </a:cubicBezTo>
                    <a:lnTo>
                      <a:pt x="0" y="11"/>
                    </a:lnTo>
                    <a:close/>
                  </a:path>
                </a:pathLst>
              </a:custGeom>
              <a:solidFill>
                <a:srgbClr val="82828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325" name="Google Shape;1325;p46"/>
              <p:cNvSpPr/>
              <p:nvPr/>
            </p:nvSpPr>
            <p:spPr>
              <a:xfrm>
                <a:off x="2338430" y="2599220"/>
                <a:ext cx="203295" cy="169610"/>
              </a:xfrm>
              <a:custGeom>
                <a:avLst/>
                <a:gdLst/>
                <a:ahLst/>
                <a:cxnLst/>
                <a:rect l="l" t="t" r="r" b="b"/>
                <a:pathLst>
                  <a:path w="12" h="10" extrusionOk="0">
                    <a:moveTo>
                      <a:pt x="11" y="10"/>
                    </a:moveTo>
                    <a:cubicBezTo>
                      <a:pt x="11" y="10"/>
                      <a:pt x="7" y="2"/>
                      <a:pt x="0" y="0"/>
                    </a:cubicBezTo>
                    <a:cubicBezTo>
                      <a:pt x="0" y="0"/>
                      <a:pt x="8" y="2"/>
                      <a:pt x="12" y="9"/>
                    </a:cubicBezTo>
                    <a:lnTo>
                      <a:pt x="11" y="10"/>
                    </a:lnTo>
                    <a:close/>
                  </a:path>
                </a:pathLst>
              </a:custGeom>
              <a:solidFill>
                <a:srgbClr val="82828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326" name="Google Shape;1326;p46"/>
              <p:cNvSpPr/>
              <p:nvPr/>
            </p:nvSpPr>
            <p:spPr>
              <a:xfrm>
                <a:off x="2338430" y="2790030"/>
                <a:ext cx="203295" cy="169610"/>
              </a:xfrm>
              <a:custGeom>
                <a:avLst/>
                <a:gdLst/>
                <a:ahLst/>
                <a:cxnLst/>
                <a:rect l="l" t="t" r="r" b="b"/>
                <a:pathLst>
                  <a:path w="12" h="10" extrusionOk="0">
                    <a:moveTo>
                      <a:pt x="11" y="10"/>
                    </a:moveTo>
                    <a:cubicBezTo>
                      <a:pt x="11" y="10"/>
                      <a:pt x="7" y="2"/>
                      <a:pt x="0" y="0"/>
                    </a:cubicBezTo>
                    <a:cubicBezTo>
                      <a:pt x="0" y="0"/>
                      <a:pt x="8" y="2"/>
                      <a:pt x="12" y="8"/>
                    </a:cubicBezTo>
                    <a:lnTo>
                      <a:pt x="11" y="10"/>
                    </a:lnTo>
                    <a:close/>
                  </a:path>
                </a:pathLst>
              </a:custGeom>
              <a:solidFill>
                <a:srgbClr val="82828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327" name="Google Shape;1327;p46"/>
              <p:cNvSpPr/>
              <p:nvPr/>
            </p:nvSpPr>
            <p:spPr>
              <a:xfrm>
                <a:off x="880316" y="1348348"/>
                <a:ext cx="1563267" cy="1540621"/>
              </a:xfrm>
              <a:custGeom>
                <a:avLst/>
                <a:gdLst/>
                <a:ahLst/>
                <a:cxnLst/>
                <a:rect l="l" t="t" r="r" b="b"/>
                <a:pathLst>
                  <a:path w="93" h="91" extrusionOk="0">
                    <a:moveTo>
                      <a:pt x="12" y="75"/>
                    </a:moveTo>
                    <a:cubicBezTo>
                      <a:pt x="12" y="75"/>
                      <a:pt x="34" y="77"/>
                      <a:pt x="46" y="91"/>
                    </a:cubicBezTo>
                    <a:cubicBezTo>
                      <a:pt x="46" y="91"/>
                      <a:pt x="57" y="75"/>
                      <a:pt x="78" y="75"/>
                    </a:cubicBezTo>
                    <a:cubicBezTo>
                      <a:pt x="93" y="57"/>
                      <a:pt x="91" y="30"/>
                      <a:pt x="73" y="15"/>
                    </a:cubicBezTo>
                    <a:cubicBezTo>
                      <a:pt x="55" y="0"/>
                      <a:pt x="28" y="3"/>
                      <a:pt x="13" y="21"/>
                    </a:cubicBezTo>
                    <a:cubicBezTo>
                      <a:pt x="0" y="36"/>
                      <a:pt x="0" y="59"/>
                      <a:pt x="12" y="75"/>
                    </a:cubicBezTo>
                    <a:cubicBezTo>
                      <a:pt x="12" y="75"/>
                      <a:pt x="12" y="75"/>
                      <a:pt x="12" y="75"/>
                    </a:cubicBezTo>
                  </a:path>
                </a:pathLst>
              </a:custGeom>
              <a:solidFill>
                <a:schemeClr val="accent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328" name="Google Shape;1328;p46"/>
              <p:cNvSpPr/>
              <p:nvPr/>
            </p:nvSpPr>
            <p:spPr>
              <a:xfrm>
                <a:off x="1616383" y="1482623"/>
                <a:ext cx="70102" cy="2968169"/>
              </a:xfrm>
              <a:custGeom>
                <a:avLst/>
                <a:gdLst/>
                <a:ahLst/>
                <a:cxnLst/>
                <a:rect l="l" t="t" r="r" b="b"/>
                <a:pathLst>
                  <a:path w="10" h="420" extrusionOk="0">
                    <a:moveTo>
                      <a:pt x="3" y="0"/>
                    </a:moveTo>
                    <a:lnTo>
                      <a:pt x="0" y="420"/>
                    </a:lnTo>
                    <a:lnTo>
                      <a:pt x="10" y="420"/>
                    </a:lnTo>
                    <a:lnTo>
                      <a:pt x="3" y="0"/>
                    </a:lnTo>
                    <a:close/>
                  </a:path>
                </a:pathLst>
              </a:custGeom>
              <a:solidFill>
                <a:srgbClr val="82828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329" name="Google Shape;1329;p46"/>
              <p:cNvSpPr/>
              <p:nvPr/>
            </p:nvSpPr>
            <p:spPr>
              <a:xfrm>
                <a:off x="1651434" y="2514415"/>
                <a:ext cx="350508" cy="310951"/>
              </a:xfrm>
              <a:custGeom>
                <a:avLst/>
                <a:gdLst/>
                <a:ahLst/>
                <a:cxnLst/>
                <a:rect l="l" t="t" r="r" b="b"/>
                <a:pathLst>
                  <a:path w="21" h="18" extrusionOk="0">
                    <a:moveTo>
                      <a:pt x="0" y="18"/>
                    </a:moveTo>
                    <a:cubicBezTo>
                      <a:pt x="0" y="18"/>
                      <a:pt x="7" y="4"/>
                      <a:pt x="21" y="0"/>
                    </a:cubicBezTo>
                    <a:cubicBezTo>
                      <a:pt x="21" y="0"/>
                      <a:pt x="7" y="3"/>
                      <a:pt x="0" y="15"/>
                    </a:cubicBezTo>
                    <a:lnTo>
                      <a:pt x="0" y="18"/>
                    </a:lnTo>
                    <a:close/>
                  </a:path>
                </a:pathLst>
              </a:custGeom>
              <a:solidFill>
                <a:srgbClr val="26323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330" name="Google Shape;1330;p46"/>
              <p:cNvSpPr/>
              <p:nvPr/>
            </p:nvSpPr>
            <p:spPr>
              <a:xfrm>
                <a:off x="1651434" y="2196397"/>
                <a:ext cx="350508" cy="303884"/>
              </a:xfrm>
              <a:custGeom>
                <a:avLst/>
                <a:gdLst/>
                <a:ahLst/>
                <a:cxnLst/>
                <a:rect l="l" t="t" r="r" b="b"/>
                <a:pathLst>
                  <a:path w="21" h="18" extrusionOk="0">
                    <a:moveTo>
                      <a:pt x="0" y="18"/>
                    </a:moveTo>
                    <a:cubicBezTo>
                      <a:pt x="0" y="18"/>
                      <a:pt x="7" y="4"/>
                      <a:pt x="21" y="0"/>
                    </a:cubicBezTo>
                    <a:cubicBezTo>
                      <a:pt x="21" y="0"/>
                      <a:pt x="7" y="4"/>
                      <a:pt x="0" y="15"/>
                    </a:cubicBezTo>
                    <a:lnTo>
                      <a:pt x="0" y="18"/>
                    </a:lnTo>
                    <a:close/>
                  </a:path>
                </a:pathLst>
              </a:custGeom>
              <a:solidFill>
                <a:srgbClr val="82828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331" name="Google Shape;1331;p46"/>
              <p:cNvSpPr/>
              <p:nvPr/>
            </p:nvSpPr>
            <p:spPr>
              <a:xfrm>
                <a:off x="1300925" y="2040921"/>
                <a:ext cx="336488" cy="289750"/>
              </a:xfrm>
              <a:custGeom>
                <a:avLst/>
                <a:gdLst/>
                <a:ahLst/>
                <a:cxnLst/>
                <a:rect l="l" t="t" r="r" b="b"/>
                <a:pathLst>
                  <a:path w="20" h="17" extrusionOk="0">
                    <a:moveTo>
                      <a:pt x="20" y="17"/>
                    </a:moveTo>
                    <a:cubicBezTo>
                      <a:pt x="20" y="17"/>
                      <a:pt x="13" y="4"/>
                      <a:pt x="0" y="0"/>
                    </a:cubicBezTo>
                    <a:cubicBezTo>
                      <a:pt x="0" y="0"/>
                      <a:pt x="13" y="3"/>
                      <a:pt x="20" y="15"/>
                    </a:cubicBezTo>
                    <a:lnTo>
                      <a:pt x="20" y="17"/>
                    </a:lnTo>
                    <a:close/>
                  </a:path>
                </a:pathLst>
              </a:custGeom>
              <a:solidFill>
                <a:srgbClr val="82828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332" name="Google Shape;1332;p46"/>
              <p:cNvSpPr/>
              <p:nvPr/>
            </p:nvSpPr>
            <p:spPr>
              <a:xfrm>
                <a:off x="1300925" y="2366007"/>
                <a:ext cx="336488" cy="289750"/>
              </a:xfrm>
              <a:custGeom>
                <a:avLst/>
                <a:gdLst/>
                <a:ahLst/>
                <a:cxnLst/>
                <a:rect l="l" t="t" r="r" b="b"/>
                <a:pathLst>
                  <a:path w="20" h="17" extrusionOk="0">
                    <a:moveTo>
                      <a:pt x="20" y="17"/>
                    </a:moveTo>
                    <a:cubicBezTo>
                      <a:pt x="20" y="17"/>
                      <a:pt x="13" y="4"/>
                      <a:pt x="0" y="0"/>
                    </a:cubicBezTo>
                    <a:cubicBezTo>
                      <a:pt x="0" y="0"/>
                      <a:pt x="13" y="3"/>
                      <a:pt x="20" y="14"/>
                    </a:cubicBezTo>
                    <a:lnTo>
                      <a:pt x="20" y="17"/>
                    </a:lnTo>
                    <a:close/>
                  </a:path>
                </a:pathLst>
              </a:custGeom>
              <a:solidFill>
                <a:srgbClr val="82828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333" name="Google Shape;1333;p46"/>
              <p:cNvSpPr/>
              <p:nvPr/>
            </p:nvSpPr>
            <p:spPr>
              <a:xfrm>
                <a:off x="3789534" y="3157518"/>
                <a:ext cx="84122" cy="84805"/>
              </a:xfrm>
              <a:custGeom>
                <a:avLst/>
                <a:gdLst/>
                <a:ahLst/>
                <a:cxnLst/>
                <a:rect l="l" t="t" r="r" b="b"/>
                <a:pathLst>
                  <a:path w="5" h="5" extrusionOk="0">
                    <a:moveTo>
                      <a:pt x="0" y="5"/>
                    </a:moveTo>
                    <a:cubicBezTo>
                      <a:pt x="0" y="4"/>
                      <a:pt x="0" y="4"/>
                      <a:pt x="0" y="4"/>
                    </a:cubicBezTo>
                    <a:cubicBezTo>
                      <a:pt x="1" y="2"/>
                      <a:pt x="2" y="0"/>
                      <a:pt x="4" y="0"/>
                    </a:cubicBezTo>
                    <a:cubicBezTo>
                      <a:pt x="5" y="0"/>
                      <a:pt x="5" y="1"/>
                      <a:pt x="5" y="2"/>
                    </a:cubicBezTo>
                    <a:cubicBezTo>
                      <a:pt x="5" y="2"/>
                      <a:pt x="5" y="2"/>
                      <a:pt x="5" y="2"/>
                    </a:cubicBezTo>
                    <a:cubicBezTo>
                      <a:pt x="5" y="3"/>
                      <a:pt x="4" y="4"/>
                      <a:pt x="3" y="5"/>
                    </a:cubicBezTo>
                    <a:cubicBezTo>
                      <a:pt x="3" y="5"/>
                      <a:pt x="0" y="5"/>
                      <a:pt x="0" y="5"/>
                    </a:cubicBezTo>
                  </a:path>
                </a:pathLst>
              </a:custGeom>
              <a:solidFill>
                <a:srgbClr val="92E3A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334" name="Google Shape;1334;p46"/>
              <p:cNvSpPr/>
              <p:nvPr/>
            </p:nvSpPr>
            <p:spPr>
              <a:xfrm>
                <a:off x="3621292" y="3058579"/>
                <a:ext cx="567824" cy="777378"/>
              </a:xfrm>
              <a:custGeom>
                <a:avLst/>
                <a:gdLst/>
                <a:ahLst/>
                <a:cxnLst/>
                <a:rect l="l" t="t" r="r" b="b"/>
                <a:pathLst>
                  <a:path w="34" h="46" extrusionOk="0">
                    <a:moveTo>
                      <a:pt x="7" y="0"/>
                    </a:moveTo>
                    <a:cubicBezTo>
                      <a:pt x="9" y="1"/>
                      <a:pt x="9" y="3"/>
                      <a:pt x="9" y="4"/>
                    </a:cubicBezTo>
                    <a:cubicBezTo>
                      <a:pt x="9" y="6"/>
                      <a:pt x="9" y="6"/>
                      <a:pt x="9" y="6"/>
                    </a:cubicBezTo>
                    <a:cubicBezTo>
                      <a:pt x="9" y="6"/>
                      <a:pt x="9" y="6"/>
                      <a:pt x="9" y="6"/>
                    </a:cubicBezTo>
                    <a:cubicBezTo>
                      <a:pt x="9" y="7"/>
                      <a:pt x="9" y="7"/>
                      <a:pt x="9" y="7"/>
                    </a:cubicBezTo>
                    <a:cubicBezTo>
                      <a:pt x="10" y="8"/>
                      <a:pt x="10" y="9"/>
                      <a:pt x="10" y="10"/>
                    </a:cubicBezTo>
                    <a:cubicBezTo>
                      <a:pt x="10" y="11"/>
                      <a:pt x="10" y="13"/>
                      <a:pt x="10" y="14"/>
                    </a:cubicBezTo>
                    <a:cubicBezTo>
                      <a:pt x="10" y="15"/>
                      <a:pt x="10" y="16"/>
                      <a:pt x="10" y="17"/>
                    </a:cubicBezTo>
                    <a:cubicBezTo>
                      <a:pt x="10" y="18"/>
                      <a:pt x="10" y="18"/>
                      <a:pt x="10" y="18"/>
                    </a:cubicBezTo>
                    <a:cubicBezTo>
                      <a:pt x="10" y="17"/>
                      <a:pt x="11" y="16"/>
                      <a:pt x="11" y="16"/>
                    </a:cubicBezTo>
                    <a:cubicBezTo>
                      <a:pt x="12" y="15"/>
                      <a:pt x="14" y="13"/>
                      <a:pt x="15" y="14"/>
                    </a:cubicBezTo>
                    <a:cubicBezTo>
                      <a:pt x="16" y="14"/>
                      <a:pt x="16" y="15"/>
                      <a:pt x="16" y="16"/>
                    </a:cubicBezTo>
                    <a:cubicBezTo>
                      <a:pt x="16" y="16"/>
                      <a:pt x="16" y="16"/>
                      <a:pt x="16" y="16"/>
                    </a:cubicBezTo>
                    <a:cubicBezTo>
                      <a:pt x="16" y="17"/>
                      <a:pt x="14" y="18"/>
                      <a:pt x="14" y="18"/>
                    </a:cubicBezTo>
                    <a:cubicBezTo>
                      <a:pt x="13" y="18"/>
                      <a:pt x="10" y="18"/>
                      <a:pt x="10" y="18"/>
                    </a:cubicBezTo>
                    <a:cubicBezTo>
                      <a:pt x="10" y="19"/>
                      <a:pt x="10" y="20"/>
                      <a:pt x="9" y="22"/>
                    </a:cubicBezTo>
                    <a:cubicBezTo>
                      <a:pt x="9" y="22"/>
                      <a:pt x="9" y="23"/>
                      <a:pt x="9" y="24"/>
                    </a:cubicBezTo>
                    <a:cubicBezTo>
                      <a:pt x="9" y="23"/>
                      <a:pt x="9" y="23"/>
                      <a:pt x="9" y="23"/>
                    </a:cubicBezTo>
                    <a:cubicBezTo>
                      <a:pt x="10" y="22"/>
                      <a:pt x="12" y="20"/>
                      <a:pt x="13" y="21"/>
                    </a:cubicBezTo>
                    <a:cubicBezTo>
                      <a:pt x="14" y="21"/>
                      <a:pt x="14" y="22"/>
                      <a:pt x="14" y="23"/>
                    </a:cubicBezTo>
                    <a:cubicBezTo>
                      <a:pt x="14" y="23"/>
                      <a:pt x="14" y="23"/>
                      <a:pt x="14" y="23"/>
                    </a:cubicBezTo>
                    <a:cubicBezTo>
                      <a:pt x="14" y="24"/>
                      <a:pt x="12" y="25"/>
                      <a:pt x="12" y="25"/>
                    </a:cubicBezTo>
                    <a:cubicBezTo>
                      <a:pt x="11" y="25"/>
                      <a:pt x="9" y="25"/>
                      <a:pt x="8" y="25"/>
                    </a:cubicBezTo>
                    <a:cubicBezTo>
                      <a:pt x="8" y="26"/>
                      <a:pt x="8" y="26"/>
                      <a:pt x="8" y="26"/>
                    </a:cubicBezTo>
                    <a:cubicBezTo>
                      <a:pt x="7" y="27"/>
                      <a:pt x="7" y="28"/>
                      <a:pt x="7" y="30"/>
                    </a:cubicBezTo>
                    <a:cubicBezTo>
                      <a:pt x="6" y="30"/>
                      <a:pt x="6" y="30"/>
                      <a:pt x="6" y="31"/>
                    </a:cubicBezTo>
                    <a:cubicBezTo>
                      <a:pt x="6" y="30"/>
                      <a:pt x="6" y="30"/>
                      <a:pt x="6" y="30"/>
                    </a:cubicBezTo>
                    <a:cubicBezTo>
                      <a:pt x="7" y="29"/>
                      <a:pt x="9" y="28"/>
                      <a:pt x="10" y="28"/>
                    </a:cubicBezTo>
                    <a:cubicBezTo>
                      <a:pt x="11" y="28"/>
                      <a:pt x="12" y="29"/>
                      <a:pt x="12" y="30"/>
                    </a:cubicBezTo>
                    <a:cubicBezTo>
                      <a:pt x="11" y="30"/>
                      <a:pt x="11" y="30"/>
                      <a:pt x="11" y="30"/>
                    </a:cubicBezTo>
                    <a:cubicBezTo>
                      <a:pt x="11" y="31"/>
                      <a:pt x="10" y="32"/>
                      <a:pt x="9" y="32"/>
                    </a:cubicBezTo>
                    <a:cubicBezTo>
                      <a:pt x="8" y="32"/>
                      <a:pt x="7" y="32"/>
                      <a:pt x="6" y="32"/>
                    </a:cubicBezTo>
                    <a:cubicBezTo>
                      <a:pt x="6" y="33"/>
                      <a:pt x="6" y="33"/>
                      <a:pt x="6" y="33"/>
                    </a:cubicBezTo>
                    <a:cubicBezTo>
                      <a:pt x="5" y="34"/>
                      <a:pt x="5" y="34"/>
                      <a:pt x="5" y="34"/>
                    </a:cubicBezTo>
                    <a:cubicBezTo>
                      <a:pt x="5" y="35"/>
                      <a:pt x="5" y="35"/>
                      <a:pt x="5" y="35"/>
                    </a:cubicBezTo>
                    <a:cubicBezTo>
                      <a:pt x="5" y="36"/>
                      <a:pt x="5" y="37"/>
                      <a:pt x="5" y="37"/>
                    </a:cubicBezTo>
                    <a:cubicBezTo>
                      <a:pt x="5" y="38"/>
                      <a:pt x="5" y="38"/>
                      <a:pt x="5" y="38"/>
                    </a:cubicBezTo>
                    <a:cubicBezTo>
                      <a:pt x="5" y="38"/>
                      <a:pt x="5" y="37"/>
                      <a:pt x="5" y="37"/>
                    </a:cubicBezTo>
                    <a:cubicBezTo>
                      <a:pt x="6" y="36"/>
                      <a:pt x="7" y="35"/>
                      <a:pt x="8" y="35"/>
                    </a:cubicBezTo>
                    <a:cubicBezTo>
                      <a:pt x="8" y="34"/>
                      <a:pt x="8" y="34"/>
                      <a:pt x="8" y="34"/>
                    </a:cubicBezTo>
                    <a:cubicBezTo>
                      <a:pt x="8" y="33"/>
                      <a:pt x="9" y="33"/>
                      <a:pt x="10" y="34"/>
                    </a:cubicBezTo>
                    <a:cubicBezTo>
                      <a:pt x="10" y="34"/>
                      <a:pt x="10" y="34"/>
                      <a:pt x="10" y="34"/>
                    </a:cubicBezTo>
                    <a:cubicBezTo>
                      <a:pt x="11" y="35"/>
                      <a:pt x="11" y="37"/>
                      <a:pt x="11" y="38"/>
                    </a:cubicBezTo>
                    <a:cubicBezTo>
                      <a:pt x="11" y="38"/>
                      <a:pt x="10" y="39"/>
                      <a:pt x="10" y="40"/>
                    </a:cubicBezTo>
                    <a:cubicBezTo>
                      <a:pt x="10" y="39"/>
                      <a:pt x="10" y="39"/>
                      <a:pt x="10" y="39"/>
                    </a:cubicBezTo>
                    <a:cubicBezTo>
                      <a:pt x="11" y="38"/>
                      <a:pt x="11" y="38"/>
                      <a:pt x="12" y="37"/>
                    </a:cubicBezTo>
                    <a:cubicBezTo>
                      <a:pt x="12" y="37"/>
                      <a:pt x="12" y="37"/>
                      <a:pt x="12" y="37"/>
                    </a:cubicBezTo>
                    <a:cubicBezTo>
                      <a:pt x="13" y="36"/>
                      <a:pt x="13" y="36"/>
                      <a:pt x="13" y="36"/>
                    </a:cubicBezTo>
                    <a:cubicBezTo>
                      <a:pt x="14" y="36"/>
                      <a:pt x="14" y="35"/>
                      <a:pt x="15" y="34"/>
                    </a:cubicBezTo>
                    <a:cubicBezTo>
                      <a:pt x="14" y="34"/>
                      <a:pt x="13" y="33"/>
                      <a:pt x="12" y="32"/>
                    </a:cubicBezTo>
                    <a:cubicBezTo>
                      <a:pt x="12" y="31"/>
                      <a:pt x="12" y="30"/>
                      <a:pt x="12" y="29"/>
                    </a:cubicBezTo>
                    <a:cubicBezTo>
                      <a:pt x="13" y="28"/>
                      <a:pt x="14" y="28"/>
                      <a:pt x="14" y="28"/>
                    </a:cubicBezTo>
                    <a:cubicBezTo>
                      <a:pt x="15" y="28"/>
                      <a:pt x="15" y="28"/>
                      <a:pt x="15" y="28"/>
                    </a:cubicBezTo>
                    <a:cubicBezTo>
                      <a:pt x="16" y="29"/>
                      <a:pt x="16" y="32"/>
                      <a:pt x="16" y="33"/>
                    </a:cubicBezTo>
                    <a:cubicBezTo>
                      <a:pt x="16" y="33"/>
                      <a:pt x="15" y="34"/>
                      <a:pt x="15" y="34"/>
                    </a:cubicBezTo>
                    <a:cubicBezTo>
                      <a:pt x="15" y="34"/>
                      <a:pt x="16" y="34"/>
                      <a:pt x="16" y="33"/>
                    </a:cubicBezTo>
                    <a:cubicBezTo>
                      <a:pt x="17" y="33"/>
                      <a:pt x="18" y="32"/>
                      <a:pt x="20" y="31"/>
                    </a:cubicBezTo>
                    <a:cubicBezTo>
                      <a:pt x="21" y="30"/>
                      <a:pt x="21" y="30"/>
                      <a:pt x="21" y="30"/>
                    </a:cubicBezTo>
                    <a:cubicBezTo>
                      <a:pt x="20" y="30"/>
                      <a:pt x="19" y="29"/>
                      <a:pt x="18" y="28"/>
                    </a:cubicBezTo>
                    <a:cubicBezTo>
                      <a:pt x="18" y="27"/>
                      <a:pt x="17" y="26"/>
                      <a:pt x="18" y="25"/>
                    </a:cubicBezTo>
                    <a:cubicBezTo>
                      <a:pt x="18" y="24"/>
                      <a:pt x="19" y="23"/>
                      <a:pt x="20" y="24"/>
                    </a:cubicBezTo>
                    <a:cubicBezTo>
                      <a:pt x="20" y="24"/>
                      <a:pt x="20" y="24"/>
                      <a:pt x="20" y="24"/>
                    </a:cubicBezTo>
                    <a:cubicBezTo>
                      <a:pt x="21" y="25"/>
                      <a:pt x="22" y="27"/>
                      <a:pt x="21" y="28"/>
                    </a:cubicBezTo>
                    <a:cubicBezTo>
                      <a:pt x="21" y="30"/>
                      <a:pt x="21" y="30"/>
                      <a:pt x="21" y="30"/>
                    </a:cubicBezTo>
                    <a:cubicBezTo>
                      <a:pt x="21" y="29"/>
                      <a:pt x="22" y="29"/>
                      <a:pt x="23" y="28"/>
                    </a:cubicBezTo>
                    <a:cubicBezTo>
                      <a:pt x="24" y="28"/>
                      <a:pt x="25" y="27"/>
                      <a:pt x="26" y="26"/>
                    </a:cubicBezTo>
                    <a:cubicBezTo>
                      <a:pt x="26" y="26"/>
                      <a:pt x="24" y="24"/>
                      <a:pt x="23" y="23"/>
                    </a:cubicBezTo>
                    <a:cubicBezTo>
                      <a:pt x="23" y="22"/>
                      <a:pt x="23" y="21"/>
                      <a:pt x="23" y="20"/>
                    </a:cubicBezTo>
                    <a:cubicBezTo>
                      <a:pt x="23" y="20"/>
                      <a:pt x="24" y="19"/>
                      <a:pt x="25" y="20"/>
                    </a:cubicBezTo>
                    <a:cubicBezTo>
                      <a:pt x="25" y="20"/>
                      <a:pt x="25" y="20"/>
                      <a:pt x="25" y="20"/>
                    </a:cubicBezTo>
                    <a:cubicBezTo>
                      <a:pt x="27" y="20"/>
                      <a:pt x="27" y="23"/>
                      <a:pt x="26" y="24"/>
                    </a:cubicBezTo>
                    <a:cubicBezTo>
                      <a:pt x="26" y="24"/>
                      <a:pt x="26" y="25"/>
                      <a:pt x="26" y="26"/>
                    </a:cubicBezTo>
                    <a:cubicBezTo>
                      <a:pt x="26" y="26"/>
                      <a:pt x="26" y="26"/>
                      <a:pt x="26" y="26"/>
                    </a:cubicBezTo>
                    <a:cubicBezTo>
                      <a:pt x="27" y="25"/>
                      <a:pt x="27" y="24"/>
                      <a:pt x="28" y="22"/>
                    </a:cubicBezTo>
                    <a:cubicBezTo>
                      <a:pt x="28" y="22"/>
                      <a:pt x="29" y="21"/>
                      <a:pt x="29" y="21"/>
                    </a:cubicBezTo>
                    <a:cubicBezTo>
                      <a:pt x="29" y="20"/>
                      <a:pt x="27" y="19"/>
                      <a:pt x="27" y="19"/>
                    </a:cubicBezTo>
                    <a:cubicBezTo>
                      <a:pt x="26" y="18"/>
                      <a:pt x="26" y="17"/>
                      <a:pt x="26" y="16"/>
                    </a:cubicBezTo>
                    <a:cubicBezTo>
                      <a:pt x="26" y="15"/>
                      <a:pt x="27" y="14"/>
                      <a:pt x="28" y="15"/>
                    </a:cubicBezTo>
                    <a:cubicBezTo>
                      <a:pt x="28" y="15"/>
                      <a:pt x="28" y="15"/>
                      <a:pt x="28" y="15"/>
                    </a:cubicBezTo>
                    <a:cubicBezTo>
                      <a:pt x="29" y="15"/>
                      <a:pt x="30" y="18"/>
                      <a:pt x="30" y="19"/>
                    </a:cubicBezTo>
                    <a:cubicBezTo>
                      <a:pt x="30" y="19"/>
                      <a:pt x="30" y="20"/>
                      <a:pt x="29" y="20"/>
                    </a:cubicBezTo>
                    <a:cubicBezTo>
                      <a:pt x="30" y="19"/>
                      <a:pt x="30" y="19"/>
                      <a:pt x="30" y="19"/>
                    </a:cubicBezTo>
                    <a:cubicBezTo>
                      <a:pt x="30" y="19"/>
                      <a:pt x="31" y="18"/>
                      <a:pt x="31" y="17"/>
                    </a:cubicBezTo>
                    <a:cubicBezTo>
                      <a:pt x="31" y="16"/>
                      <a:pt x="31" y="16"/>
                      <a:pt x="31" y="16"/>
                    </a:cubicBezTo>
                    <a:cubicBezTo>
                      <a:pt x="31" y="15"/>
                      <a:pt x="30" y="13"/>
                      <a:pt x="30" y="12"/>
                    </a:cubicBezTo>
                    <a:cubicBezTo>
                      <a:pt x="30" y="11"/>
                      <a:pt x="30" y="10"/>
                      <a:pt x="31" y="10"/>
                    </a:cubicBezTo>
                    <a:cubicBezTo>
                      <a:pt x="32" y="9"/>
                      <a:pt x="33" y="9"/>
                      <a:pt x="33" y="10"/>
                    </a:cubicBezTo>
                    <a:cubicBezTo>
                      <a:pt x="33" y="10"/>
                      <a:pt x="33" y="10"/>
                      <a:pt x="33" y="10"/>
                    </a:cubicBezTo>
                    <a:cubicBezTo>
                      <a:pt x="34" y="11"/>
                      <a:pt x="33" y="13"/>
                      <a:pt x="33" y="14"/>
                    </a:cubicBezTo>
                    <a:cubicBezTo>
                      <a:pt x="31" y="16"/>
                      <a:pt x="31" y="16"/>
                      <a:pt x="31" y="16"/>
                    </a:cubicBezTo>
                    <a:cubicBezTo>
                      <a:pt x="31" y="16"/>
                      <a:pt x="31" y="16"/>
                      <a:pt x="31" y="16"/>
                    </a:cubicBezTo>
                    <a:cubicBezTo>
                      <a:pt x="31" y="16"/>
                      <a:pt x="31" y="16"/>
                      <a:pt x="31" y="17"/>
                    </a:cubicBezTo>
                    <a:cubicBezTo>
                      <a:pt x="31" y="18"/>
                      <a:pt x="30" y="19"/>
                      <a:pt x="30" y="20"/>
                    </a:cubicBezTo>
                    <a:cubicBezTo>
                      <a:pt x="29" y="21"/>
                      <a:pt x="29" y="22"/>
                      <a:pt x="28" y="23"/>
                    </a:cubicBezTo>
                    <a:cubicBezTo>
                      <a:pt x="28" y="24"/>
                      <a:pt x="27" y="25"/>
                      <a:pt x="26" y="26"/>
                    </a:cubicBezTo>
                    <a:cubicBezTo>
                      <a:pt x="26" y="26"/>
                      <a:pt x="26" y="26"/>
                      <a:pt x="26" y="26"/>
                    </a:cubicBezTo>
                    <a:cubicBezTo>
                      <a:pt x="28" y="25"/>
                      <a:pt x="28" y="25"/>
                      <a:pt x="28" y="25"/>
                    </a:cubicBezTo>
                    <a:cubicBezTo>
                      <a:pt x="29" y="24"/>
                      <a:pt x="31" y="24"/>
                      <a:pt x="32" y="25"/>
                    </a:cubicBezTo>
                    <a:cubicBezTo>
                      <a:pt x="33" y="26"/>
                      <a:pt x="33" y="27"/>
                      <a:pt x="32" y="28"/>
                    </a:cubicBezTo>
                    <a:cubicBezTo>
                      <a:pt x="32" y="28"/>
                      <a:pt x="32" y="28"/>
                      <a:pt x="32" y="28"/>
                    </a:cubicBezTo>
                    <a:cubicBezTo>
                      <a:pt x="31" y="28"/>
                      <a:pt x="30" y="28"/>
                      <a:pt x="29" y="28"/>
                    </a:cubicBezTo>
                    <a:cubicBezTo>
                      <a:pt x="28" y="28"/>
                      <a:pt x="26" y="26"/>
                      <a:pt x="26" y="26"/>
                    </a:cubicBezTo>
                    <a:cubicBezTo>
                      <a:pt x="25" y="27"/>
                      <a:pt x="24" y="28"/>
                      <a:pt x="23" y="29"/>
                    </a:cubicBezTo>
                    <a:cubicBezTo>
                      <a:pt x="23" y="29"/>
                      <a:pt x="22" y="30"/>
                      <a:pt x="21" y="30"/>
                    </a:cubicBezTo>
                    <a:cubicBezTo>
                      <a:pt x="22" y="30"/>
                      <a:pt x="22" y="30"/>
                      <a:pt x="22" y="30"/>
                    </a:cubicBezTo>
                    <a:cubicBezTo>
                      <a:pt x="23" y="29"/>
                      <a:pt x="26" y="29"/>
                      <a:pt x="27" y="30"/>
                    </a:cubicBezTo>
                    <a:cubicBezTo>
                      <a:pt x="27" y="31"/>
                      <a:pt x="27" y="32"/>
                      <a:pt x="26" y="32"/>
                    </a:cubicBezTo>
                    <a:cubicBezTo>
                      <a:pt x="26" y="32"/>
                      <a:pt x="26" y="32"/>
                      <a:pt x="26" y="32"/>
                    </a:cubicBezTo>
                    <a:cubicBezTo>
                      <a:pt x="25" y="33"/>
                      <a:pt x="24" y="33"/>
                      <a:pt x="23" y="33"/>
                    </a:cubicBezTo>
                    <a:cubicBezTo>
                      <a:pt x="22" y="32"/>
                      <a:pt x="21" y="31"/>
                      <a:pt x="21" y="31"/>
                    </a:cubicBezTo>
                    <a:cubicBezTo>
                      <a:pt x="20" y="31"/>
                      <a:pt x="20" y="31"/>
                      <a:pt x="20" y="31"/>
                    </a:cubicBezTo>
                    <a:cubicBezTo>
                      <a:pt x="19" y="32"/>
                      <a:pt x="18" y="33"/>
                      <a:pt x="17" y="34"/>
                    </a:cubicBezTo>
                    <a:cubicBezTo>
                      <a:pt x="16" y="34"/>
                      <a:pt x="16" y="34"/>
                      <a:pt x="15" y="35"/>
                    </a:cubicBezTo>
                    <a:cubicBezTo>
                      <a:pt x="16" y="34"/>
                      <a:pt x="16" y="34"/>
                      <a:pt x="16" y="34"/>
                    </a:cubicBezTo>
                    <a:cubicBezTo>
                      <a:pt x="17" y="34"/>
                      <a:pt x="20" y="34"/>
                      <a:pt x="21" y="35"/>
                    </a:cubicBezTo>
                    <a:cubicBezTo>
                      <a:pt x="21" y="35"/>
                      <a:pt x="21" y="36"/>
                      <a:pt x="20" y="37"/>
                    </a:cubicBezTo>
                    <a:cubicBezTo>
                      <a:pt x="20" y="37"/>
                      <a:pt x="20" y="37"/>
                      <a:pt x="20" y="37"/>
                    </a:cubicBezTo>
                    <a:cubicBezTo>
                      <a:pt x="19" y="38"/>
                      <a:pt x="18" y="38"/>
                      <a:pt x="17" y="37"/>
                    </a:cubicBezTo>
                    <a:cubicBezTo>
                      <a:pt x="16" y="37"/>
                      <a:pt x="15" y="36"/>
                      <a:pt x="15" y="36"/>
                    </a:cubicBezTo>
                    <a:cubicBezTo>
                      <a:pt x="14" y="36"/>
                      <a:pt x="14" y="36"/>
                      <a:pt x="14" y="37"/>
                    </a:cubicBezTo>
                    <a:cubicBezTo>
                      <a:pt x="13" y="37"/>
                      <a:pt x="13" y="37"/>
                      <a:pt x="13" y="37"/>
                    </a:cubicBezTo>
                    <a:cubicBezTo>
                      <a:pt x="12" y="38"/>
                      <a:pt x="12" y="38"/>
                      <a:pt x="12" y="38"/>
                    </a:cubicBezTo>
                    <a:cubicBezTo>
                      <a:pt x="12" y="38"/>
                      <a:pt x="11" y="39"/>
                      <a:pt x="11" y="39"/>
                    </a:cubicBezTo>
                    <a:cubicBezTo>
                      <a:pt x="10" y="40"/>
                      <a:pt x="10" y="40"/>
                      <a:pt x="10" y="40"/>
                    </a:cubicBezTo>
                    <a:cubicBezTo>
                      <a:pt x="11" y="40"/>
                      <a:pt x="11" y="39"/>
                      <a:pt x="11" y="39"/>
                    </a:cubicBezTo>
                    <a:cubicBezTo>
                      <a:pt x="13" y="39"/>
                      <a:pt x="15" y="38"/>
                      <a:pt x="16" y="39"/>
                    </a:cubicBezTo>
                    <a:cubicBezTo>
                      <a:pt x="17" y="40"/>
                      <a:pt x="17" y="41"/>
                      <a:pt x="16" y="41"/>
                    </a:cubicBezTo>
                    <a:cubicBezTo>
                      <a:pt x="16" y="41"/>
                      <a:pt x="16" y="41"/>
                      <a:pt x="16" y="41"/>
                    </a:cubicBezTo>
                    <a:cubicBezTo>
                      <a:pt x="15" y="42"/>
                      <a:pt x="14" y="42"/>
                      <a:pt x="13" y="42"/>
                    </a:cubicBezTo>
                    <a:cubicBezTo>
                      <a:pt x="12" y="42"/>
                      <a:pt x="10" y="41"/>
                      <a:pt x="10" y="41"/>
                    </a:cubicBezTo>
                    <a:cubicBezTo>
                      <a:pt x="10" y="41"/>
                      <a:pt x="9" y="42"/>
                      <a:pt x="9" y="42"/>
                    </a:cubicBezTo>
                    <a:cubicBezTo>
                      <a:pt x="8" y="44"/>
                      <a:pt x="7" y="45"/>
                      <a:pt x="6" y="46"/>
                    </a:cubicBezTo>
                    <a:cubicBezTo>
                      <a:pt x="6" y="46"/>
                      <a:pt x="6" y="46"/>
                      <a:pt x="6" y="46"/>
                    </a:cubicBezTo>
                    <a:cubicBezTo>
                      <a:pt x="5" y="46"/>
                      <a:pt x="5" y="46"/>
                      <a:pt x="5" y="46"/>
                    </a:cubicBezTo>
                    <a:cubicBezTo>
                      <a:pt x="5" y="46"/>
                      <a:pt x="5" y="46"/>
                      <a:pt x="5" y="46"/>
                    </a:cubicBezTo>
                    <a:cubicBezTo>
                      <a:pt x="6" y="45"/>
                      <a:pt x="7" y="43"/>
                      <a:pt x="8" y="42"/>
                    </a:cubicBezTo>
                    <a:cubicBezTo>
                      <a:pt x="9" y="41"/>
                      <a:pt x="9" y="40"/>
                      <a:pt x="10" y="40"/>
                    </a:cubicBezTo>
                    <a:cubicBezTo>
                      <a:pt x="9" y="39"/>
                      <a:pt x="9" y="39"/>
                      <a:pt x="8" y="38"/>
                    </a:cubicBezTo>
                    <a:cubicBezTo>
                      <a:pt x="7" y="39"/>
                      <a:pt x="5" y="39"/>
                      <a:pt x="5" y="39"/>
                    </a:cubicBezTo>
                    <a:cubicBezTo>
                      <a:pt x="5" y="39"/>
                      <a:pt x="5" y="40"/>
                      <a:pt x="5" y="41"/>
                    </a:cubicBezTo>
                    <a:cubicBezTo>
                      <a:pt x="5" y="43"/>
                      <a:pt x="5" y="44"/>
                      <a:pt x="5" y="46"/>
                    </a:cubicBezTo>
                    <a:cubicBezTo>
                      <a:pt x="5" y="46"/>
                      <a:pt x="5" y="46"/>
                      <a:pt x="5" y="46"/>
                    </a:cubicBezTo>
                    <a:cubicBezTo>
                      <a:pt x="4" y="45"/>
                      <a:pt x="4" y="45"/>
                      <a:pt x="4" y="45"/>
                    </a:cubicBezTo>
                    <a:cubicBezTo>
                      <a:pt x="4" y="44"/>
                      <a:pt x="4" y="43"/>
                      <a:pt x="4" y="41"/>
                    </a:cubicBezTo>
                    <a:cubicBezTo>
                      <a:pt x="4" y="40"/>
                      <a:pt x="4" y="39"/>
                      <a:pt x="4" y="38"/>
                    </a:cubicBezTo>
                    <a:cubicBezTo>
                      <a:pt x="4" y="38"/>
                      <a:pt x="2" y="38"/>
                      <a:pt x="1" y="37"/>
                    </a:cubicBezTo>
                    <a:cubicBezTo>
                      <a:pt x="0" y="37"/>
                      <a:pt x="0" y="36"/>
                      <a:pt x="0" y="35"/>
                    </a:cubicBezTo>
                    <a:cubicBezTo>
                      <a:pt x="0" y="34"/>
                      <a:pt x="0" y="33"/>
                      <a:pt x="1" y="33"/>
                    </a:cubicBezTo>
                    <a:cubicBezTo>
                      <a:pt x="1" y="33"/>
                      <a:pt x="1" y="33"/>
                      <a:pt x="1" y="33"/>
                    </a:cubicBezTo>
                    <a:cubicBezTo>
                      <a:pt x="3" y="33"/>
                      <a:pt x="4" y="35"/>
                      <a:pt x="4" y="37"/>
                    </a:cubicBezTo>
                    <a:cubicBezTo>
                      <a:pt x="4" y="37"/>
                      <a:pt x="4" y="38"/>
                      <a:pt x="4" y="38"/>
                    </a:cubicBezTo>
                    <a:cubicBezTo>
                      <a:pt x="4" y="37"/>
                      <a:pt x="4" y="37"/>
                      <a:pt x="4" y="37"/>
                    </a:cubicBezTo>
                    <a:cubicBezTo>
                      <a:pt x="4" y="37"/>
                      <a:pt x="4" y="36"/>
                      <a:pt x="5" y="35"/>
                    </a:cubicBezTo>
                    <a:cubicBezTo>
                      <a:pt x="5" y="34"/>
                      <a:pt x="5" y="34"/>
                      <a:pt x="5" y="34"/>
                    </a:cubicBezTo>
                    <a:cubicBezTo>
                      <a:pt x="5" y="33"/>
                      <a:pt x="5" y="33"/>
                      <a:pt x="5" y="33"/>
                    </a:cubicBezTo>
                    <a:cubicBezTo>
                      <a:pt x="5" y="33"/>
                      <a:pt x="5" y="32"/>
                      <a:pt x="6" y="31"/>
                    </a:cubicBezTo>
                    <a:cubicBezTo>
                      <a:pt x="5" y="31"/>
                      <a:pt x="3" y="31"/>
                      <a:pt x="2" y="30"/>
                    </a:cubicBezTo>
                    <a:cubicBezTo>
                      <a:pt x="1" y="30"/>
                      <a:pt x="1" y="29"/>
                      <a:pt x="0" y="28"/>
                    </a:cubicBezTo>
                    <a:cubicBezTo>
                      <a:pt x="0" y="27"/>
                      <a:pt x="1" y="26"/>
                      <a:pt x="2" y="26"/>
                    </a:cubicBezTo>
                    <a:cubicBezTo>
                      <a:pt x="2" y="26"/>
                      <a:pt x="2" y="26"/>
                      <a:pt x="2" y="26"/>
                    </a:cubicBezTo>
                    <a:cubicBezTo>
                      <a:pt x="3" y="26"/>
                      <a:pt x="5" y="28"/>
                      <a:pt x="5" y="29"/>
                    </a:cubicBezTo>
                    <a:cubicBezTo>
                      <a:pt x="5" y="29"/>
                      <a:pt x="6" y="30"/>
                      <a:pt x="6" y="31"/>
                    </a:cubicBezTo>
                    <a:cubicBezTo>
                      <a:pt x="6" y="30"/>
                      <a:pt x="6" y="30"/>
                      <a:pt x="6" y="29"/>
                    </a:cubicBezTo>
                    <a:cubicBezTo>
                      <a:pt x="7" y="28"/>
                      <a:pt x="7" y="27"/>
                      <a:pt x="7" y="25"/>
                    </a:cubicBezTo>
                    <a:cubicBezTo>
                      <a:pt x="8" y="25"/>
                      <a:pt x="8" y="25"/>
                      <a:pt x="8" y="24"/>
                    </a:cubicBezTo>
                    <a:cubicBezTo>
                      <a:pt x="8" y="24"/>
                      <a:pt x="5" y="24"/>
                      <a:pt x="5" y="23"/>
                    </a:cubicBezTo>
                    <a:cubicBezTo>
                      <a:pt x="4" y="23"/>
                      <a:pt x="3" y="22"/>
                      <a:pt x="3" y="21"/>
                    </a:cubicBezTo>
                    <a:cubicBezTo>
                      <a:pt x="3" y="20"/>
                      <a:pt x="3" y="19"/>
                      <a:pt x="4" y="19"/>
                    </a:cubicBezTo>
                    <a:cubicBezTo>
                      <a:pt x="4" y="19"/>
                      <a:pt x="4" y="19"/>
                      <a:pt x="4" y="19"/>
                    </a:cubicBezTo>
                    <a:cubicBezTo>
                      <a:pt x="6" y="19"/>
                      <a:pt x="7" y="21"/>
                      <a:pt x="8" y="22"/>
                    </a:cubicBezTo>
                    <a:cubicBezTo>
                      <a:pt x="8" y="24"/>
                      <a:pt x="8" y="24"/>
                      <a:pt x="8" y="24"/>
                    </a:cubicBezTo>
                    <a:cubicBezTo>
                      <a:pt x="8" y="23"/>
                      <a:pt x="9" y="22"/>
                      <a:pt x="9" y="21"/>
                    </a:cubicBezTo>
                    <a:cubicBezTo>
                      <a:pt x="9" y="20"/>
                      <a:pt x="10" y="19"/>
                      <a:pt x="10" y="18"/>
                    </a:cubicBezTo>
                    <a:cubicBezTo>
                      <a:pt x="10" y="18"/>
                      <a:pt x="7" y="17"/>
                      <a:pt x="6" y="17"/>
                    </a:cubicBezTo>
                    <a:cubicBezTo>
                      <a:pt x="6" y="17"/>
                      <a:pt x="5" y="16"/>
                      <a:pt x="5" y="15"/>
                    </a:cubicBezTo>
                    <a:cubicBezTo>
                      <a:pt x="4" y="14"/>
                      <a:pt x="5" y="13"/>
                      <a:pt x="6" y="13"/>
                    </a:cubicBezTo>
                    <a:cubicBezTo>
                      <a:pt x="6" y="13"/>
                      <a:pt x="6" y="13"/>
                      <a:pt x="6" y="13"/>
                    </a:cubicBezTo>
                    <a:cubicBezTo>
                      <a:pt x="7" y="13"/>
                      <a:pt x="9" y="15"/>
                      <a:pt x="9" y="16"/>
                    </a:cubicBezTo>
                    <a:cubicBezTo>
                      <a:pt x="9" y="16"/>
                      <a:pt x="10" y="17"/>
                      <a:pt x="10" y="17"/>
                    </a:cubicBezTo>
                    <a:cubicBezTo>
                      <a:pt x="10" y="17"/>
                      <a:pt x="10" y="17"/>
                      <a:pt x="10" y="17"/>
                    </a:cubicBezTo>
                    <a:cubicBezTo>
                      <a:pt x="10" y="16"/>
                      <a:pt x="10" y="15"/>
                      <a:pt x="10" y="14"/>
                    </a:cubicBezTo>
                    <a:cubicBezTo>
                      <a:pt x="10" y="13"/>
                      <a:pt x="10" y="12"/>
                      <a:pt x="10" y="12"/>
                    </a:cubicBezTo>
                    <a:cubicBezTo>
                      <a:pt x="9" y="12"/>
                      <a:pt x="7" y="12"/>
                      <a:pt x="6" y="11"/>
                    </a:cubicBezTo>
                    <a:cubicBezTo>
                      <a:pt x="6" y="11"/>
                      <a:pt x="5" y="10"/>
                      <a:pt x="4" y="9"/>
                    </a:cubicBezTo>
                    <a:cubicBezTo>
                      <a:pt x="4" y="8"/>
                      <a:pt x="5" y="7"/>
                      <a:pt x="6" y="7"/>
                    </a:cubicBezTo>
                    <a:cubicBezTo>
                      <a:pt x="6" y="7"/>
                      <a:pt x="6" y="7"/>
                      <a:pt x="6" y="7"/>
                    </a:cubicBezTo>
                    <a:cubicBezTo>
                      <a:pt x="7" y="7"/>
                      <a:pt x="9" y="9"/>
                      <a:pt x="9" y="10"/>
                    </a:cubicBezTo>
                    <a:cubicBezTo>
                      <a:pt x="9" y="10"/>
                      <a:pt x="10" y="11"/>
                      <a:pt x="10" y="11"/>
                    </a:cubicBezTo>
                    <a:cubicBezTo>
                      <a:pt x="10" y="10"/>
                      <a:pt x="10" y="10"/>
                      <a:pt x="10" y="10"/>
                    </a:cubicBezTo>
                    <a:cubicBezTo>
                      <a:pt x="10" y="9"/>
                      <a:pt x="9" y="8"/>
                      <a:pt x="9" y="7"/>
                    </a:cubicBezTo>
                    <a:cubicBezTo>
                      <a:pt x="9" y="7"/>
                      <a:pt x="9" y="7"/>
                      <a:pt x="9" y="6"/>
                    </a:cubicBezTo>
                    <a:cubicBezTo>
                      <a:pt x="8" y="6"/>
                      <a:pt x="7" y="5"/>
                      <a:pt x="6" y="4"/>
                    </a:cubicBezTo>
                    <a:cubicBezTo>
                      <a:pt x="5" y="3"/>
                      <a:pt x="5" y="2"/>
                      <a:pt x="5" y="1"/>
                    </a:cubicBezTo>
                    <a:cubicBezTo>
                      <a:pt x="5" y="1"/>
                      <a:pt x="6" y="0"/>
                      <a:pt x="7" y="0"/>
                    </a:cubicBezTo>
                    <a:cubicBezTo>
                      <a:pt x="7" y="0"/>
                      <a:pt x="7" y="0"/>
                      <a:pt x="7" y="0"/>
                    </a:cubicBezTo>
                  </a:path>
                </a:pathLst>
              </a:custGeom>
              <a:solidFill>
                <a:srgbClr val="92E3A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335" name="Google Shape;1335;p46"/>
              <p:cNvSpPr/>
              <p:nvPr/>
            </p:nvSpPr>
            <p:spPr>
              <a:xfrm>
                <a:off x="4104992" y="3362464"/>
                <a:ext cx="119173" cy="70671"/>
              </a:xfrm>
              <a:custGeom>
                <a:avLst/>
                <a:gdLst/>
                <a:ahLst/>
                <a:cxnLst/>
                <a:rect l="l" t="t" r="r" b="b"/>
                <a:pathLst>
                  <a:path w="7" h="4" extrusionOk="0">
                    <a:moveTo>
                      <a:pt x="4" y="4"/>
                    </a:moveTo>
                    <a:cubicBezTo>
                      <a:pt x="3" y="4"/>
                      <a:pt x="0" y="3"/>
                      <a:pt x="0" y="3"/>
                    </a:cubicBezTo>
                    <a:cubicBezTo>
                      <a:pt x="2" y="1"/>
                      <a:pt x="2" y="1"/>
                      <a:pt x="2" y="1"/>
                    </a:cubicBezTo>
                    <a:cubicBezTo>
                      <a:pt x="3" y="1"/>
                      <a:pt x="5" y="0"/>
                      <a:pt x="6" y="0"/>
                    </a:cubicBezTo>
                    <a:cubicBezTo>
                      <a:pt x="7" y="1"/>
                      <a:pt x="7" y="2"/>
                      <a:pt x="7" y="3"/>
                    </a:cubicBezTo>
                    <a:cubicBezTo>
                      <a:pt x="6" y="3"/>
                      <a:pt x="6" y="3"/>
                      <a:pt x="6" y="3"/>
                    </a:cubicBezTo>
                    <a:cubicBezTo>
                      <a:pt x="6" y="4"/>
                      <a:pt x="5" y="4"/>
                      <a:pt x="4" y="4"/>
                    </a:cubicBezTo>
                  </a:path>
                </a:pathLst>
              </a:custGeom>
              <a:solidFill>
                <a:srgbClr val="92E3A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336" name="Google Shape;1336;p46"/>
              <p:cNvSpPr/>
              <p:nvPr/>
            </p:nvSpPr>
            <p:spPr>
              <a:xfrm>
                <a:off x="3789534" y="3157518"/>
                <a:ext cx="84122" cy="84805"/>
              </a:xfrm>
              <a:custGeom>
                <a:avLst/>
                <a:gdLst/>
                <a:ahLst/>
                <a:cxnLst/>
                <a:rect l="l" t="t" r="r" b="b"/>
                <a:pathLst>
                  <a:path w="5" h="5" extrusionOk="0">
                    <a:moveTo>
                      <a:pt x="4" y="0"/>
                    </a:moveTo>
                    <a:cubicBezTo>
                      <a:pt x="2" y="0"/>
                      <a:pt x="1" y="2"/>
                      <a:pt x="0" y="4"/>
                    </a:cubicBezTo>
                    <a:cubicBezTo>
                      <a:pt x="0" y="5"/>
                      <a:pt x="0" y="5"/>
                      <a:pt x="0" y="5"/>
                    </a:cubicBezTo>
                    <a:cubicBezTo>
                      <a:pt x="0" y="5"/>
                      <a:pt x="0" y="5"/>
                      <a:pt x="0" y="5"/>
                    </a:cubicBezTo>
                    <a:cubicBezTo>
                      <a:pt x="0" y="5"/>
                      <a:pt x="3" y="5"/>
                      <a:pt x="3" y="5"/>
                    </a:cubicBezTo>
                    <a:cubicBezTo>
                      <a:pt x="4" y="4"/>
                      <a:pt x="5" y="3"/>
                      <a:pt x="5" y="2"/>
                    </a:cubicBezTo>
                    <a:cubicBezTo>
                      <a:pt x="5" y="2"/>
                      <a:pt x="5" y="2"/>
                      <a:pt x="5" y="2"/>
                    </a:cubicBezTo>
                    <a:cubicBezTo>
                      <a:pt x="5" y="2"/>
                      <a:pt x="5" y="2"/>
                      <a:pt x="5" y="2"/>
                    </a:cubicBezTo>
                    <a:cubicBezTo>
                      <a:pt x="5" y="1"/>
                      <a:pt x="5" y="0"/>
                      <a:pt x="4" y="0"/>
                    </a:cubicBezTo>
                  </a:path>
                </a:pathLst>
              </a:custGeom>
              <a:solidFill>
                <a:srgbClr val="C9F1D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337" name="Google Shape;1337;p46"/>
              <p:cNvSpPr/>
              <p:nvPr/>
            </p:nvSpPr>
            <p:spPr>
              <a:xfrm>
                <a:off x="3621292" y="3058579"/>
                <a:ext cx="266386" cy="727908"/>
              </a:xfrm>
              <a:custGeom>
                <a:avLst/>
                <a:gdLst/>
                <a:ahLst/>
                <a:cxnLst/>
                <a:rect l="l" t="t" r="r" b="b"/>
                <a:pathLst>
                  <a:path w="16" h="43" extrusionOk="0">
                    <a:moveTo>
                      <a:pt x="7" y="0"/>
                    </a:moveTo>
                    <a:cubicBezTo>
                      <a:pt x="6" y="0"/>
                      <a:pt x="5" y="1"/>
                      <a:pt x="5" y="1"/>
                    </a:cubicBezTo>
                    <a:cubicBezTo>
                      <a:pt x="5" y="2"/>
                      <a:pt x="5" y="2"/>
                      <a:pt x="5" y="2"/>
                    </a:cubicBezTo>
                    <a:cubicBezTo>
                      <a:pt x="5" y="3"/>
                      <a:pt x="6" y="4"/>
                      <a:pt x="6" y="4"/>
                    </a:cubicBezTo>
                    <a:cubicBezTo>
                      <a:pt x="7" y="5"/>
                      <a:pt x="8" y="6"/>
                      <a:pt x="9" y="6"/>
                    </a:cubicBezTo>
                    <a:cubicBezTo>
                      <a:pt x="9" y="7"/>
                      <a:pt x="9" y="7"/>
                      <a:pt x="9" y="7"/>
                    </a:cubicBezTo>
                    <a:cubicBezTo>
                      <a:pt x="9" y="8"/>
                      <a:pt x="10" y="9"/>
                      <a:pt x="10" y="10"/>
                    </a:cubicBezTo>
                    <a:cubicBezTo>
                      <a:pt x="10" y="11"/>
                      <a:pt x="10" y="11"/>
                      <a:pt x="10" y="11"/>
                    </a:cubicBezTo>
                    <a:cubicBezTo>
                      <a:pt x="10" y="11"/>
                      <a:pt x="10" y="11"/>
                      <a:pt x="10" y="11"/>
                    </a:cubicBezTo>
                    <a:cubicBezTo>
                      <a:pt x="10" y="11"/>
                      <a:pt x="9" y="10"/>
                      <a:pt x="9" y="10"/>
                    </a:cubicBezTo>
                    <a:cubicBezTo>
                      <a:pt x="9" y="9"/>
                      <a:pt x="7" y="7"/>
                      <a:pt x="6" y="7"/>
                    </a:cubicBezTo>
                    <a:cubicBezTo>
                      <a:pt x="6" y="7"/>
                      <a:pt x="6" y="7"/>
                      <a:pt x="6" y="7"/>
                    </a:cubicBezTo>
                    <a:cubicBezTo>
                      <a:pt x="6" y="7"/>
                      <a:pt x="6" y="7"/>
                      <a:pt x="6" y="7"/>
                    </a:cubicBezTo>
                    <a:cubicBezTo>
                      <a:pt x="5" y="7"/>
                      <a:pt x="4" y="8"/>
                      <a:pt x="4" y="9"/>
                    </a:cubicBezTo>
                    <a:cubicBezTo>
                      <a:pt x="4" y="9"/>
                      <a:pt x="4" y="9"/>
                      <a:pt x="4" y="9"/>
                    </a:cubicBezTo>
                    <a:cubicBezTo>
                      <a:pt x="5" y="10"/>
                      <a:pt x="6" y="11"/>
                      <a:pt x="6" y="11"/>
                    </a:cubicBezTo>
                    <a:cubicBezTo>
                      <a:pt x="7" y="12"/>
                      <a:pt x="9" y="12"/>
                      <a:pt x="10" y="12"/>
                    </a:cubicBezTo>
                    <a:cubicBezTo>
                      <a:pt x="10" y="12"/>
                      <a:pt x="10" y="13"/>
                      <a:pt x="10" y="14"/>
                    </a:cubicBezTo>
                    <a:cubicBezTo>
                      <a:pt x="10" y="14"/>
                      <a:pt x="10" y="14"/>
                      <a:pt x="10" y="14"/>
                    </a:cubicBezTo>
                    <a:cubicBezTo>
                      <a:pt x="10" y="15"/>
                      <a:pt x="10" y="16"/>
                      <a:pt x="10" y="17"/>
                    </a:cubicBezTo>
                    <a:cubicBezTo>
                      <a:pt x="10" y="17"/>
                      <a:pt x="10" y="17"/>
                      <a:pt x="10" y="17"/>
                    </a:cubicBezTo>
                    <a:cubicBezTo>
                      <a:pt x="10" y="17"/>
                      <a:pt x="9" y="16"/>
                      <a:pt x="9" y="16"/>
                    </a:cubicBezTo>
                    <a:cubicBezTo>
                      <a:pt x="9" y="15"/>
                      <a:pt x="7" y="13"/>
                      <a:pt x="6" y="13"/>
                    </a:cubicBezTo>
                    <a:cubicBezTo>
                      <a:pt x="6" y="13"/>
                      <a:pt x="6" y="13"/>
                      <a:pt x="6" y="13"/>
                    </a:cubicBezTo>
                    <a:cubicBezTo>
                      <a:pt x="6" y="13"/>
                      <a:pt x="6" y="13"/>
                      <a:pt x="6" y="13"/>
                    </a:cubicBezTo>
                    <a:cubicBezTo>
                      <a:pt x="5" y="13"/>
                      <a:pt x="4" y="14"/>
                      <a:pt x="4" y="14"/>
                    </a:cubicBezTo>
                    <a:cubicBezTo>
                      <a:pt x="4" y="15"/>
                      <a:pt x="5" y="15"/>
                      <a:pt x="5" y="15"/>
                    </a:cubicBezTo>
                    <a:cubicBezTo>
                      <a:pt x="5" y="16"/>
                      <a:pt x="6" y="17"/>
                      <a:pt x="6" y="17"/>
                    </a:cubicBezTo>
                    <a:cubicBezTo>
                      <a:pt x="7" y="17"/>
                      <a:pt x="10" y="18"/>
                      <a:pt x="10" y="18"/>
                    </a:cubicBezTo>
                    <a:cubicBezTo>
                      <a:pt x="10" y="18"/>
                      <a:pt x="10" y="18"/>
                      <a:pt x="10" y="18"/>
                    </a:cubicBezTo>
                    <a:cubicBezTo>
                      <a:pt x="10" y="18"/>
                      <a:pt x="10" y="18"/>
                      <a:pt x="10" y="18"/>
                    </a:cubicBezTo>
                    <a:cubicBezTo>
                      <a:pt x="10" y="19"/>
                      <a:pt x="9" y="20"/>
                      <a:pt x="9" y="21"/>
                    </a:cubicBezTo>
                    <a:cubicBezTo>
                      <a:pt x="9" y="22"/>
                      <a:pt x="8" y="23"/>
                      <a:pt x="8" y="24"/>
                    </a:cubicBezTo>
                    <a:cubicBezTo>
                      <a:pt x="8" y="22"/>
                      <a:pt x="8" y="22"/>
                      <a:pt x="8" y="22"/>
                    </a:cubicBezTo>
                    <a:cubicBezTo>
                      <a:pt x="7" y="21"/>
                      <a:pt x="6" y="19"/>
                      <a:pt x="4" y="19"/>
                    </a:cubicBezTo>
                    <a:cubicBezTo>
                      <a:pt x="4" y="19"/>
                      <a:pt x="4" y="19"/>
                      <a:pt x="4" y="19"/>
                    </a:cubicBezTo>
                    <a:cubicBezTo>
                      <a:pt x="4" y="19"/>
                      <a:pt x="4" y="19"/>
                      <a:pt x="4" y="19"/>
                    </a:cubicBezTo>
                    <a:cubicBezTo>
                      <a:pt x="3" y="19"/>
                      <a:pt x="3" y="20"/>
                      <a:pt x="3" y="21"/>
                    </a:cubicBezTo>
                    <a:cubicBezTo>
                      <a:pt x="3" y="21"/>
                      <a:pt x="3" y="21"/>
                      <a:pt x="3" y="21"/>
                    </a:cubicBezTo>
                    <a:cubicBezTo>
                      <a:pt x="3" y="22"/>
                      <a:pt x="4" y="23"/>
                      <a:pt x="5" y="23"/>
                    </a:cubicBezTo>
                    <a:cubicBezTo>
                      <a:pt x="5" y="24"/>
                      <a:pt x="8" y="24"/>
                      <a:pt x="8" y="24"/>
                    </a:cubicBezTo>
                    <a:cubicBezTo>
                      <a:pt x="8" y="24"/>
                      <a:pt x="8" y="24"/>
                      <a:pt x="8" y="24"/>
                    </a:cubicBezTo>
                    <a:cubicBezTo>
                      <a:pt x="8" y="24"/>
                      <a:pt x="8" y="24"/>
                      <a:pt x="8" y="24"/>
                    </a:cubicBezTo>
                    <a:cubicBezTo>
                      <a:pt x="8" y="25"/>
                      <a:pt x="8" y="25"/>
                      <a:pt x="7" y="25"/>
                    </a:cubicBezTo>
                    <a:cubicBezTo>
                      <a:pt x="7" y="27"/>
                      <a:pt x="7" y="28"/>
                      <a:pt x="6" y="29"/>
                    </a:cubicBezTo>
                    <a:cubicBezTo>
                      <a:pt x="6" y="30"/>
                      <a:pt x="6" y="30"/>
                      <a:pt x="6" y="31"/>
                    </a:cubicBezTo>
                    <a:cubicBezTo>
                      <a:pt x="6" y="30"/>
                      <a:pt x="5" y="29"/>
                      <a:pt x="5" y="29"/>
                    </a:cubicBezTo>
                    <a:cubicBezTo>
                      <a:pt x="5" y="28"/>
                      <a:pt x="3" y="26"/>
                      <a:pt x="2" y="26"/>
                    </a:cubicBezTo>
                    <a:cubicBezTo>
                      <a:pt x="2" y="26"/>
                      <a:pt x="2" y="26"/>
                      <a:pt x="2" y="26"/>
                    </a:cubicBezTo>
                    <a:cubicBezTo>
                      <a:pt x="2" y="26"/>
                      <a:pt x="2" y="26"/>
                      <a:pt x="2" y="26"/>
                    </a:cubicBezTo>
                    <a:cubicBezTo>
                      <a:pt x="1" y="26"/>
                      <a:pt x="0" y="27"/>
                      <a:pt x="0" y="28"/>
                    </a:cubicBezTo>
                    <a:cubicBezTo>
                      <a:pt x="0" y="28"/>
                      <a:pt x="0" y="28"/>
                      <a:pt x="0" y="28"/>
                    </a:cubicBezTo>
                    <a:cubicBezTo>
                      <a:pt x="1" y="29"/>
                      <a:pt x="1" y="30"/>
                      <a:pt x="2" y="30"/>
                    </a:cubicBezTo>
                    <a:cubicBezTo>
                      <a:pt x="3" y="31"/>
                      <a:pt x="5" y="31"/>
                      <a:pt x="6" y="31"/>
                    </a:cubicBezTo>
                    <a:cubicBezTo>
                      <a:pt x="6" y="31"/>
                      <a:pt x="6" y="31"/>
                      <a:pt x="6" y="31"/>
                    </a:cubicBezTo>
                    <a:cubicBezTo>
                      <a:pt x="6" y="31"/>
                      <a:pt x="6" y="31"/>
                      <a:pt x="6" y="31"/>
                    </a:cubicBezTo>
                    <a:cubicBezTo>
                      <a:pt x="5" y="32"/>
                      <a:pt x="5" y="33"/>
                      <a:pt x="5" y="33"/>
                    </a:cubicBezTo>
                    <a:cubicBezTo>
                      <a:pt x="5" y="34"/>
                      <a:pt x="5" y="34"/>
                      <a:pt x="5" y="34"/>
                    </a:cubicBezTo>
                    <a:cubicBezTo>
                      <a:pt x="5" y="35"/>
                      <a:pt x="5" y="35"/>
                      <a:pt x="5" y="35"/>
                    </a:cubicBezTo>
                    <a:cubicBezTo>
                      <a:pt x="4" y="36"/>
                      <a:pt x="4" y="37"/>
                      <a:pt x="4" y="37"/>
                    </a:cubicBezTo>
                    <a:cubicBezTo>
                      <a:pt x="4" y="38"/>
                      <a:pt x="4" y="38"/>
                      <a:pt x="4" y="38"/>
                    </a:cubicBezTo>
                    <a:cubicBezTo>
                      <a:pt x="4" y="38"/>
                      <a:pt x="4" y="37"/>
                      <a:pt x="4" y="37"/>
                    </a:cubicBezTo>
                    <a:cubicBezTo>
                      <a:pt x="4" y="35"/>
                      <a:pt x="3" y="33"/>
                      <a:pt x="1" y="33"/>
                    </a:cubicBezTo>
                    <a:cubicBezTo>
                      <a:pt x="1" y="33"/>
                      <a:pt x="1" y="33"/>
                      <a:pt x="1" y="33"/>
                    </a:cubicBezTo>
                    <a:cubicBezTo>
                      <a:pt x="0" y="33"/>
                      <a:pt x="0" y="34"/>
                      <a:pt x="0" y="35"/>
                    </a:cubicBezTo>
                    <a:cubicBezTo>
                      <a:pt x="0" y="35"/>
                      <a:pt x="0" y="35"/>
                      <a:pt x="0" y="35"/>
                    </a:cubicBezTo>
                    <a:cubicBezTo>
                      <a:pt x="0" y="35"/>
                      <a:pt x="0" y="35"/>
                      <a:pt x="0" y="35"/>
                    </a:cubicBezTo>
                    <a:cubicBezTo>
                      <a:pt x="0" y="35"/>
                      <a:pt x="0" y="35"/>
                      <a:pt x="0" y="35"/>
                    </a:cubicBezTo>
                    <a:cubicBezTo>
                      <a:pt x="0" y="35"/>
                      <a:pt x="0" y="35"/>
                      <a:pt x="0" y="35"/>
                    </a:cubicBezTo>
                    <a:cubicBezTo>
                      <a:pt x="0" y="36"/>
                      <a:pt x="0" y="37"/>
                      <a:pt x="1" y="37"/>
                    </a:cubicBezTo>
                    <a:cubicBezTo>
                      <a:pt x="2" y="38"/>
                      <a:pt x="4" y="38"/>
                      <a:pt x="4" y="38"/>
                    </a:cubicBezTo>
                    <a:cubicBezTo>
                      <a:pt x="4" y="38"/>
                      <a:pt x="4" y="38"/>
                      <a:pt x="4" y="38"/>
                    </a:cubicBezTo>
                    <a:cubicBezTo>
                      <a:pt x="4" y="38"/>
                      <a:pt x="4" y="38"/>
                      <a:pt x="4" y="38"/>
                    </a:cubicBezTo>
                    <a:cubicBezTo>
                      <a:pt x="4" y="39"/>
                      <a:pt x="4" y="40"/>
                      <a:pt x="4" y="41"/>
                    </a:cubicBezTo>
                    <a:cubicBezTo>
                      <a:pt x="4" y="41"/>
                      <a:pt x="4" y="42"/>
                      <a:pt x="4" y="42"/>
                    </a:cubicBezTo>
                    <a:cubicBezTo>
                      <a:pt x="4" y="42"/>
                      <a:pt x="5" y="43"/>
                      <a:pt x="5" y="43"/>
                    </a:cubicBezTo>
                    <a:cubicBezTo>
                      <a:pt x="5" y="42"/>
                      <a:pt x="5" y="41"/>
                      <a:pt x="5" y="41"/>
                    </a:cubicBezTo>
                    <a:cubicBezTo>
                      <a:pt x="5" y="40"/>
                      <a:pt x="5" y="39"/>
                      <a:pt x="5" y="39"/>
                    </a:cubicBezTo>
                    <a:cubicBezTo>
                      <a:pt x="5" y="39"/>
                      <a:pt x="7" y="39"/>
                      <a:pt x="8" y="38"/>
                    </a:cubicBezTo>
                    <a:cubicBezTo>
                      <a:pt x="9" y="39"/>
                      <a:pt x="9" y="39"/>
                      <a:pt x="9" y="39"/>
                    </a:cubicBezTo>
                    <a:cubicBezTo>
                      <a:pt x="9" y="38"/>
                      <a:pt x="9" y="37"/>
                      <a:pt x="9" y="36"/>
                    </a:cubicBezTo>
                    <a:cubicBezTo>
                      <a:pt x="9" y="35"/>
                      <a:pt x="9" y="34"/>
                      <a:pt x="10" y="34"/>
                    </a:cubicBezTo>
                    <a:cubicBezTo>
                      <a:pt x="10" y="34"/>
                      <a:pt x="10" y="34"/>
                      <a:pt x="10" y="34"/>
                    </a:cubicBezTo>
                    <a:cubicBezTo>
                      <a:pt x="10" y="34"/>
                      <a:pt x="10" y="34"/>
                      <a:pt x="10" y="34"/>
                    </a:cubicBezTo>
                    <a:cubicBezTo>
                      <a:pt x="10" y="34"/>
                      <a:pt x="10" y="34"/>
                      <a:pt x="10" y="34"/>
                    </a:cubicBezTo>
                    <a:cubicBezTo>
                      <a:pt x="10" y="34"/>
                      <a:pt x="10" y="34"/>
                      <a:pt x="10" y="34"/>
                    </a:cubicBezTo>
                    <a:cubicBezTo>
                      <a:pt x="10" y="34"/>
                      <a:pt x="9" y="33"/>
                      <a:pt x="9" y="33"/>
                    </a:cubicBezTo>
                    <a:cubicBezTo>
                      <a:pt x="9" y="33"/>
                      <a:pt x="8" y="34"/>
                      <a:pt x="8" y="34"/>
                    </a:cubicBezTo>
                    <a:cubicBezTo>
                      <a:pt x="8" y="35"/>
                      <a:pt x="8" y="35"/>
                      <a:pt x="8" y="35"/>
                    </a:cubicBezTo>
                    <a:cubicBezTo>
                      <a:pt x="7" y="35"/>
                      <a:pt x="6" y="36"/>
                      <a:pt x="5" y="37"/>
                    </a:cubicBezTo>
                    <a:cubicBezTo>
                      <a:pt x="5" y="37"/>
                      <a:pt x="5" y="38"/>
                      <a:pt x="5" y="38"/>
                    </a:cubicBezTo>
                    <a:cubicBezTo>
                      <a:pt x="5" y="38"/>
                      <a:pt x="5" y="38"/>
                      <a:pt x="5" y="38"/>
                    </a:cubicBezTo>
                    <a:cubicBezTo>
                      <a:pt x="5" y="38"/>
                      <a:pt x="5" y="38"/>
                      <a:pt x="5" y="38"/>
                    </a:cubicBezTo>
                    <a:cubicBezTo>
                      <a:pt x="5" y="38"/>
                      <a:pt x="5" y="38"/>
                      <a:pt x="5" y="37"/>
                    </a:cubicBezTo>
                    <a:cubicBezTo>
                      <a:pt x="5" y="37"/>
                      <a:pt x="5" y="36"/>
                      <a:pt x="5" y="35"/>
                    </a:cubicBezTo>
                    <a:cubicBezTo>
                      <a:pt x="5" y="34"/>
                      <a:pt x="5" y="34"/>
                      <a:pt x="5" y="34"/>
                    </a:cubicBezTo>
                    <a:cubicBezTo>
                      <a:pt x="6" y="33"/>
                      <a:pt x="6" y="33"/>
                      <a:pt x="6" y="33"/>
                    </a:cubicBezTo>
                    <a:cubicBezTo>
                      <a:pt x="6" y="33"/>
                      <a:pt x="6" y="33"/>
                      <a:pt x="6" y="32"/>
                    </a:cubicBezTo>
                    <a:cubicBezTo>
                      <a:pt x="6" y="32"/>
                      <a:pt x="7" y="32"/>
                      <a:pt x="8" y="32"/>
                    </a:cubicBezTo>
                    <a:cubicBezTo>
                      <a:pt x="8" y="32"/>
                      <a:pt x="9" y="32"/>
                      <a:pt x="9" y="32"/>
                    </a:cubicBezTo>
                    <a:cubicBezTo>
                      <a:pt x="10" y="32"/>
                      <a:pt x="11" y="31"/>
                      <a:pt x="11" y="30"/>
                    </a:cubicBezTo>
                    <a:cubicBezTo>
                      <a:pt x="12" y="30"/>
                      <a:pt x="12" y="30"/>
                      <a:pt x="12" y="30"/>
                    </a:cubicBezTo>
                    <a:cubicBezTo>
                      <a:pt x="12" y="30"/>
                      <a:pt x="12" y="30"/>
                      <a:pt x="12" y="30"/>
                    </a:cubicBezTo>
                    <a:cubicBezTo>
                      <a:pt x="12" y="29"/>
                      <a:pt x="11" y="28"/>
                      <a:pt x="10" y="28"/>
                    </a:cubicBezTo>
                    <a:cubicBezTo>
                      <a:pt x="10" y="28"/>
                      <a:pt x="10" y="28"/>
                      <a:pt x="10" y="28"/>
                    </a:cubicBezTo>
                    <a:cubicBezTo>
                      <a:pt x="9" y="28"/>
                      <a:pt x="7" y="29"/>
                      <a:pt x="6" y="30"/>
                    </a:cubicBezTo>
                    <a:cubicBezTo>
                      <a:pt x="6" y="31"/>
                      <a:pt x="6" y="31"/>
                      <a:pt x="6" y="31"/>
                    </a:cubicBezTo>
                    <a:cubicBezTo>
                      <a:pt x="6" y="31"/>
                      <a:pt x="6" y="31"/>
                      <a:pt x="6" y="31"/>
                    </a:cubicBezTo>
                    <a:cubicBezTo>
                      <a:pt x="6" y="30"/>
                      <a:pt x="6" y="30"/>
                      <a:pt x="7" y="30"/>
                    </a:cubicBezTo>
                    <a:cubicBezTo>
                      <a:pt x="7" y="28"/>
                      <a:pt x="7" y="27"/>
                      <a:pt x="8" y="26"/>
                    </a:cubicBezTo>
                    <a:cubicBezTo>
                      <a:pt x="8" y="25"/>
                      <a:pt x="8" y="25"/>
                      <a:pt x="8" y="25"/>
                    </a:cubicBezTo>
                    <a:cubicBezTo>
                      <a:pt x="9" y="25"/>
                      <a:pt x="10" y="25"/>
                      <a:pt x="10" y="25"/>
                    </a:cubicBezTo>
                    <a:cubicBezTo>
                      <a:pt x="11" y="25"/>
                      <a:pt x="11" y="25"/>
                      <a:pt x="12" y="25"/>
                    </a:cubicBezTo>
                    <a:cubicBezTo>
                      <a:pt x="12" y="25"/>
                      <a:pt x="14" y="24"/>
                      <a:pt x="14" y="23"/>
                    </a:cubicBezTo>
                    <a:cubicBezTo>
                      <a:pt x="14" y="23"/>
                      <a:pt x="14" y="23"/>
                      <a:pt x="14" y="23"/>
                    </a:cubicBezTo>
                    <a:cubicBezTo>
                      <a:pt x="14" y="23"/>
                      <a:pt x="14" y="23"/>
                      <a:pt x="14" y="22"/>
                    </a:cubicBezTo>
                    <a:cubicBezTo>
                      <a:pt x="14" y="22"/>
                      <a:pt x="14" y="21"/>
                      <a:pt x="13" y="21"/>
                    </a:cubicBezTo>
                    <a:cubicBezTo>
                      <a:pt x="13" y="21"/>
                      <a:pt x="13" y="21"/>
                      <a:pt x="12" y="21"/>
                    </a:cubicBezTo>
                    <a:cubicBezTo>
                      <a:pt x="11" y="21"/>
                      <a:pt x="10" y="22"/>
                      <a:pt x="9" y="23"/>
                    </a:cubicBezTo>
                    <a:cubicBezTo>
                      <a:pt x="9" y="24"/>
                      <a:pt x="9" y="24"/>
                      <a:pt x="9" y="24"/>
                    </a:cubicBezTo>
                    <a:cubicBezTo>
                      <a:pt x="9" y="24"/>
                      <a:pt x="9" y="24"/>
                      <a:pt x="9" y="24"/>
                    </a:cubicBezTo>
                    <a:cubicBezTo>
                      <a:pt x="9" y="23"/>
                      <a:pt x="9" y="22"/>
                      <a:pt x="9" y="22"/>
                    </a:cubicBezTo>
                    <a:cubicBezTo>
                      <a:pt x="10" y="20"/>
                      <a:pt x="10" y="19"/>
                      <a:pt x="10" y="18"/>
                    </a:cubicBezTo>
                    <a:cubicBezTo>
                      <a:pt x="10" y="18"/>
                      <a:pt x="11" y="18"/>
                      <a:pt x="12" y="18"/>
                    </a:cubicBezTo>
                    <a:cubicBezTo>
                      <a:pt x="13" y="18"/>
                      <a:pt x="13" y="18"/>
                      <a:pt x="14" y="18"/>
                    </a:cubicBezTo>
                    <a:cubicBezTo>
                      <a:pt x="14" y="18"/>
                      <a:pt x="16" y="17"/>
                      <a:pt x="16" y="16"/>
                    </a:cubicBezTo>
                    <a:cubicBezTo>
                      <a:pt x="16" y="16"/>
                      <a:pt x="16" y="16"/>
                      <a:pt x="16" y="16"/>
                    </a:cubicBezTo>
                    <a:cubicBezTo>
                      <a:pt x="16" y="16"/>
                      <a:pt x="16" y="16"/>
                      <a:pt x="16" y="15"/>
                    </a:cubicBezTo>
                    <a:cubicBezTo>
                      <a:pt x="16" y="15"/>
                      <a:pt x="16" y="14"/>
                      <a:pt x="15" y="14"/>
                    </a:cubicBezTo>
                    <a:cubicBezTo>
                      <a:pt x="15" y="14"/>
                      <a:pt x="15" y="14"/>
                      <a:pt x="14" y="14"/>
                    </a:cubicBezTo>
                    <a:cubicBezTo>
                      <a:pt x="13" y="14"/>
                      <a:pt x="11" y="15"/>
                      <a:pt x="11" y="16"/>
                    </a:cubicBezTo>
                    <a:cubicBezTo>
                      <a:pt x="11" y="16"/>
                      <a:pt x="10" y="17"/>
                      <a:pt x="10" y="18"/>
                    </a:cubicBezTo>
                    <a:cubicBezTo>
                      <a:pt x="10" y="17"/>
                      <a:pt x="10" y="17"/>
                      <a:pt x="10" y="17"/>
                    </a:cubicBezTo>
                    <a:cubicBezTo>
                      <a:pt x="10" y="17"/>
                      <a:pt x="10" y="17"/>
                      <a:pt x="10" y="17"/>
                    </a:cubicBezTo>
                    <a:cubicBezTo>
                      <a:pt x="10" y="17"/>
                      <a:pt x="10" y="16"/>
                      <a:pt x="10" y="15"/>
                    </a:cubicBezTo>
                    <a:cubicBezTo>
                      <a:pt x="10" y="14"/>
                      <a:pt x="10" y="14"/>
                      <a:pt x="10" y="14"/>
                    </a:cubicBezTo>
                    <a:cubicBezTo>
                      <a:pt x="10" y="13"/>
                      <a:pt x="10" y="12"/>
                      <a:pt x="10" y="11"/>
                    </a:cubicBezTo>
                    <a:cubicBezTo>
                      <a:pt x="10" y="11"/>
                      <a:pt x="10" y="11"/>
                      <a:pt x="10" y="11"/>
                    </a:cubicBezTo>
                    <a:cubicBezTo>
                      <a:pt x="10" y="11"/>
                      <a:pt x="10" y="11"/>
                      <a:pt x="10" y="10"/>
                    </a:cubicBezTo>
                    <a:cubicBezTo>
                      <a:pt x="10" y="9"/>
                      <a:pt x="10" y="8"/>
                      <a:pt x="9" y="7"/>
                    </a:cubicBezTo>
                    <a:cubicBezTo>
                      <a:pt x="9" y="7"/>
                      <a:pt x="9" y="7"/>
                      <a:pt x="9" y="6"/>
                    </a:cubicBezTo>
                    <a:cubicBezTo>
                      <a:pt x="9" y="6"/>
                      <a:pt x="9" y="6"/>
                      <a:pt x="9" y="6"/>
                    </a:cubicBezTo>
                    <a:cubicBezTo>
                      <a:pt x="9" y="6"/>
                      <a:pt x="9" y="6"/>
                      <a:pt x="9" y="6"/>
                    </a:cubicBezTo>
                    <a:cubicBezTo>
                      <a:pt x="9" y="6"/>
                      <a:pt x="9" y="6"/>
                      <a:pt x="9" y="6"/>
                    </a:cubicBezTo>
                    <a:cubicBezTo>
                      <a:pt x="9" y="4"/>
                      <a:pt x="9" y="4"/>
                      <a:pt x="9" y="4"/>
                    </a:cubicBezTo>
                    <a:cubicBezTo>
                      <a:pt x="9" y="4"/>
                      <a:pt x="9" y="4"/>
                      <a:pt x="9" y="4"/>
                    </a:cubicBezTo>
                    <a:cubicBezTo>
                      <a:pt x="9" y="3"/>
                      <a:pt x="9" y="1"/>
                      <a:pt x="7" y="0"/>
                    </a:cubicBezTo>
                    <a:cubicBezTo>
                      <a:pt x="7" y="0"/>
                      <a:pt x="7" y="0"/>
                      <a:pt x="7" y="0"/>
                    </a:cubicBezTo>
                    <a:cubicBezTo>
                      <a:pt x="7" y="0"/>
                      <a:pt x="7" y="0"/>
                      <a:pt x="7" y="0"/>
                    </a:cubicBezTo>
                  </a:path>
                </a:pathLst>
              </a:custGeom>
              <a:solidFill>
                <a:srgbClr val="C9F1D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338" name="Google Shape;1338;p46"/>
              <p:cNvSpPr/>
              <p:nvPr/>
            </p:nvSpPr>
            <p:spPr>
              <a:xfrm>
                <a:off x="3817576" y="3214054"/>
                <a:ext cx="371539" cy="487628"/>
              </a:xfrm>
              <a:custGeom>
                <a:avLst/>
                <a:gdLst/>
                <a:ahLst/>
                <a:cxnLst/>
                <a:rect l="l" t="t" r="r" b="b"/>
                <a:pathLst>
                  <a:path w="22" h="29" extrusionOk="0">
                    <a:moveTo>
                      <a:pt x="20" y="0"/>
                    </a:moveTo>
                    <a:cubicBezTo>
                      <a:pt x="20" y="0"/>
                      <a:pt x="19" y="0"/>
                      <a:pt x="19" y="1"/>
                    </a:cubicBezTo>
                    <a:cubicBezTo>
                      <a:pt x="18" y="1"/>
                      <a:pt x="18" y="2"/>
                      <a:pt x="18" y="3"/>
                    </a:cubicBezTo>
                    <a:cubicBezTo>
                      <a:pt x="18" y="3"/>
                      <a:pt x="18" y="3"/>
                      <a:pt x="18" y="3"/>
                    </a:cubicBezTo>
                    <a:cubicBezTo>
                      <a:pt x="18" y="4"/>
                      <a:pt x="19" y="6"/>
                      <a:pt x="19" y="7"/>
                    </a:cubicBezTo>
                    <a:cubicBezTo>
                      <a:pt x="19" y="7"/>
                      <a:pt x="19" y="7"/>
                      <a:pt x="19" y="7"/>
                    </a:cubicBezTo>
                    <a:cubicBezTo>
                      <a:pt x="19" y="7"/>
                      <a:pt x="19" y="7"/>
                      <a:pt x="19" y="7"/>
                    </a:cubicBezTo>
                    <a:cubicBezTo>
                      <a:pt x="19" y="7"/>
                      <a:pt x="19" y="7"/>
                      <a:pt x="19" y="8"/>
                    </a:cubicBezTo>
                    <a:cubicBezTo>
                      <a:pt x="19" y="9"/>
                      <a:pt x="18" y="10"/>
                      <a:pt x="18" y="10"/>
                    </a:cubicBezTo>
                    <a:cubicBezTo>
                      <a:pt x="17" y="11"/>
                      <a:pt x="17" y="11"/>
                      <a:pt x="17" y="11"/>
                    </a:cubicBezTo>
                    <a:cubicBezTo>
                      <a:pt x="17" y="11"/>
                      <a:pt x="17" y="11"/>
                      <a:pt x="17" y="11"/>
                    </a:cubicBezTo>
                    <a:cubicBezTo>
                      <a:pt x="18" y="11"/>
                      <a:pt x="18" y="10"/>
                      <a:pt x="18" y="10"/>
                    </a:cubicBezTo>
                    <a:cubicBezTo>
                      <a:pt x="18" y="10"/>
                      <a:pt x="18" y="10"/>
                      <a:pt x="18" y="9"/>
                    </a:cubicBezTo>
                    <a:cubicBezTo>
                      <a:pt x="18" y="8"/>
                      <a:pt x="17" y="6"/>
                      <a:pt x="16" y="6"/>
                    </a:cubicBezTo>
                    <a:cubicBezTo>
                      <a:pt x="16" y="6"/>
                      <a:pt x="16" y="6"/>
                      <a:pt x="16" y="6"/>
                    </a:cubicBezTo>
                    <a:cubicBezTo>
                      <a:pt x="16" y="6"/>
                      <a:pt x="16" y="6"/>
                      <a:pt x="16" y="6"/>
                    </a:cubicBezTo>
                    <a:cubicBezTo>
                      <a:pt x="15" y="6"/>
                      <a:pt x="14" y="6"/>
                      <a:pt x="14" y="7"/>
                    </a:cubicBezTo>
                    <a:cubicBezTo>
                      <a:pt x="14" y="7"/>
                      <a:pt x="14" y="7"/>
                      <a:pt x="14" y="7"/>
                    </a:cubicBezTo>
                    <a:cubicBezTo>
                      <a:pt x="14" y="8"/>
                      <a:pt x="14" y="9"/>
                      <a:pt x="15" y="10"/>
                    </a:cubicBezTo>
                    <a:cubicBezTo>
                      <a:pt x="15" y="10"/>
                      <a:pt x="17" y="11"/>
                      <a:pt x="17" y="12"/>
                    </a:cubicBezTo>
                    <a:cubicBezTo>
                      <a:pt x="17" y="12"/>
                      <a:pt x="17" y="12"/>
                      <a:pt x="17" y="12"/>
                    </a:cubicBezTo>
                    <a:cubicBezTo>
                      <a:pt x="17" y="12"/>
                      <a:pt x="17" y="12"/>
                      <a:pt x="17" y="12"/>
                    </a:cubicBezTo>
                    <a:cubicBezTo>
                      <a:pt x="17" y="12"/>
                      <a:pt x="16" y="13"/>
                      <a:pt x="16" y="13"/>
                    </a:cubicBezTo>
                    <a:cubicBezTo>
                      <a:pt x="15" y="15"/>
                      <a:pt x="15" y="16"/>
                      <a:pt x="14" y="17"/>
                    </a:cubicBezTo>
                    <a:cubicBezTo>
                      <a:pt x="14" y="17"/>
                      <a:pt x="14" y="17"/>
                      <a:pt x="14" y="17"/>
                    </a:cubicBezTo>
                    <a:cubicBezTo>
                      <a:pt x="14" y="17"/>
                      <a:pt x="14" y="17"/>
                      <a:pt x="14" y="17"/>
                    </a:cubicBezTo>
                    <a:cubicBezTo>
                      <a:pt x="14" y="16"/>
                      <a:pt x="14" y="15"/>
                      <a:pt x="14" y="15"/>
                    </a:cubicBezTo>
                    <a:cubicBezTo>
                      <a:pt x="14" y="15"/>
                      <a:pt x="14" y="14"/>
                      <a:pt x="14" y="14"/>
                    </a:cubicBezTo>
                    <a:cubicBezTo>
                      <a:pt x="14" y="13"/>
                      <a:pt x="14" y="11"/>
                      <a:pt x="13" y="11"/>
                    </a:cubicBezTo>
                    <a:cubicBezTo>
                      <a:pt x="13" y="11"/>
                      <a:pt x="13" y="11"/>
                      <a:pt x="13" y="11"/>
                    </a:cubicBezTo>
                    <a:cubicBezTo>
                      <a:pt x="13" y="10"/>
                      <a:pt x="13" y="10"/>
                      <a:pt x="12" y="10"/>
                    </a:cubicBezTo>
                    <a:cubicBezTo>
                      <a:pt x="12" y="10"/>
                      <a:pt x="11" y="11"/>
                      <a:pt x="11" y="11"/>
                    </a:cubicBezTo>
                    <a:cubicBezTo>
                      <a:pt x="11" y="12"/>
                      <a:pt x="11" y="12"/>
                      <a:pt x="11" y="12"/>
                    </a:cubicBezTo>
                    <a:cubicBezTo>
                      <a:pt x="11" y="13"/>
                      <a:pt x="11" y="14"/>
                      <a:pt x="11" y="14"/>
                    </a:cubicBezTo>
                    <a:cubicBezTo>
                      <a:pt x="12" y="15"/>
                      <a:pt x="14" y="17"/>
                      <a:pt x="14" y="17"/>
                    </a:cubicBezTo>
                    <a:cubicBezTo>
                      <a:pt x="14" y="17"/>
                      <a:pt x="14" y="17"/>
                      <a:pt x="14" y="17"/>
                    </a:cubicBezTo>
                    <a:cubicBezTo>
                      <a:pt x="14" y="17"/>
                      <a:pt x="14" y="17"/>
                      <a:pt x="14" y="17"/>
                    </a:cubicBezTo>
                    <a:cubicBezTo>
                      <a:pt x="13" y="18"/>
                      <a:pt x="12" y="19"/>
                      <a:pt x="11" y="19"/>
                    </a:cubicBezTo>
                    <a:cubicBezTo>
                      <a:pt x="10" y="20"/>
                      <a:pt x="9" y="20"/>
                      <a:pt x="9" y="21"/>
                    </a:cubicBezTo>
                    <a:cubicBezTo>
                      <a:pt x="9" y="21"/>
                      <a:pt x="9" y="21"/>
                      <a:pt x="9" y="21"/>
                    </a:cubicBezTo>
                    <a:cubicBezTo>
                      <a:pt x="9" y="21"/>
                      <a:pt x="9" y="21"/>
                      <a:pt x="9" y="21"/>
                    </a:cubicBezTo>
                    <a:cubicBezTo>
                      <a:pt x="9" y="19"/>
                      <a:pt x="9" y="19"/>
                      <a:pt x="9" y="19"/>
                    </a:cubicBezTo>
                    <a:cubicBezTo>
                      <a:pt x="9" y="19"/>
                      <a:pt x="9" y="19"/>
                      <a:pt x="9" y="18"/>
                    </a:cubicBezTo>
                    <a:cubicBezTo>
                      <a:pt x="9" y="17"/>
                      <a:pt x="9" y="15"/>
                      <a:pt x="8" y="15"/>
                    </a:cubicBezTo>
                    <a:cubicBezTo>
                      <a:pt x="8" y="15"/>
                      <a:pt x="8" y="15"/>
                      <a:pt x="8" y="15"/>
                    </a:cubicBezTo>
                    <a:cubicBezTo>
                      <a:pt x="8" y="15"/>
                      <a:pt x="8" y="15"/>
                      <a:pt x="7" y="15"/>
                    </a:cubicBezTo>
                    <a:cubicBezTo>
                      <a:pt x="7" y="15"/>
                      <a:pt x="6" y="15"/>
                      <a:pt x="6" y="16"/>
                    </a:cubicBezTo>
                    <a:cubicBezTo>
                      <a:pt x="6" y="16"/>
                      <a:pt x="6" y="16"/>
                      <a:pt x="6" y="17"/>
                    </a:cubicBezTo>
                    <a:cubicBezTo>
                      <a:pt x="6" y="17"/>
                      <a:pt x="6" y="18"/>
                      <a:pt x="6" y="19"/>
                    </a:cubicBezTo>
                    <a:cubicBezTo>
                      <a:pt x="7" y="20"/>
                      <a:pt x="8" y="21"/>
                      <a:pt x="9" y="21"/>
                    </a:cubicBezTo>
                    <a:cubicBezTo>
                      <a:pt x="9" y="21"/>
                      <a:pt x="9" y="21"/>
                      <a:pt x="9" y="21"/>
                    </a:cubicBezTo>
                    <a:cubicBezTo>
                      <a:pt x="9" y="21"/>
                      <a:pt x="9" y="21"/>
                      <a:pt x="9" y="21"/>
                    </a:cubicBezTo>
                    <a:cubicBezTo>
                      <a:pt x="8" y="22"/>
                      <a:pt x="8" y="22"/>
                      <a:pt x="8" y="22"/>
                    </a:cubicBezTo>
                    <a:cubicBezTo>
                      <a:pt x="6" y="23"/>
                      <a:pt x="5" y="24"/>
                      <a:pt x="4" y="24"/>
                    </a:cubicBezTo>
                    <a:cubicBezTo>
                      <a:pt x="4" y="25"/>
                      <a:pt x="3" y="25"/>
                      <a:pt x="3" y="25"/>
                    </a:cubicBezTo>
                    <a:cubicBezTo>
                      <a:pt x="3" y="25"/>
                      <a:pt x="3" y="25"/>
                      <a:pt x="3" y="25"/>
                    </a:cubicBezTo>
                    <a:cubicBezTo>
                      <a:pt x="3" y="25"/>
                      <a:pt x="3" y="25"/>
                      <a:pt x="3" y="25"/>
                    </a:cubicBezTo>
                    <a:cubicBezTo>
                      <a:pt x="3" y="25"/>
                      <a:pt x="4" y="24"/>
                      <a:pt x="4" y="24"/>
                    </a:cubicBezTo>
                    <a:cubicBezTo>
                      <a:pt x="4" y="24"/>
                      <a:pt x="4" y="23"/>
                      <a:pt x="4" y="23"/>
                    </a:cubicBezTo>
                    <a:cubicBezTo>
                      <a:pt x="4" y="21"/>
                      <a:pt x="3" y="20"/>
                      <a:pt x="3" y="19"/>
                    </a:cubicBezTo>
                    <a:cubicBezTo>
                      <a:pt x="2" y="19"/>
                      <a:pt x="2" y="19"/>
                      <a:pt x="2" y="19"/>
                    </a:cubicBezTo>
                    <a:cubicBezTo>
                      <a:pt x="2" y="19"/>
                      <a:pt x="2" y="19"/>
                      <a:pt x="2" y="19"/>
                    </a:cubicBezTo>
                    <a:cubicBezTo>
                      <a:pt x="1" y="19"/>
                      <a:pt x="0" y="20"/>
                      <a:pt x="0" y="20"/>
                    </a:cubicBezTo>
                    <a:cubicBezTo>
                      <a:pt x="0" y="20"/>
                      <a:pt x="0" y="21"/>
                      <a:pt x="0" y="21"/>
                    </a:cubicBezTo>
                    <a:cubicBezTo>
                      <a:pt x="0" y="22"/>
                      <a:pt x="0" y="23"/>
                      <a:pt x="0" y="23"/>
                    </a:cubicBezTo>
                    <a:cubicBezTo>
                      <a:pt x="1" y="24"/>
                      <a:pt x="2" y="25"/>
                      <a:pt x="3" y="25"/>
                    </a:cubicBezTo>
                    <a:cubicBezTo>
                      <a:pt x="3" y="25"/>
                      <a:pt x="3" y="25"/>
                      <a:pt x="3" y="25"/>
                    </a:cubicBezTo>
                    <a:cubicBezTo>
                      <a:pt x="3" y="25"/>
                      <a:pt x="3" y="25"/>
                      <a:pt x="3" y="25"/>
                    </a:cubicBezTo>
                    <a:cubicBezTo>
                      <a:pt x="2" y="26"/>
                      <a:pt x="2" y="27"/>
                      <a:pt x="1" y="27"/>
                    </a:cubicBezTo>
                    <a:cubicBezTo>
                      <a:pt x="1" y="27"/>
                      <a:pt x="1" y="27"/>
                      <a:pt x="1" y="27"/>
                    </a:cubicBezTo>
                    <a:cubicBezTo>
                      <a:pt x="1" y="27"/>
                      <a:pt x="1" y="28"/>
                      <a:pt x="1" y="28"/>
                    </a:cubicBezTo>
                    <a:cubicBezTo>
                      <a:pt x="2" y="28"/>
                      <a:pt x="2" y="28"/>
                      <a:pt x="2" y="28"/>
                    </a:cubicBezTo>
                    <a:cubicBezTo>
                      <a:pt x="2" y="27"/>
                      <a:pt x="2" y="27"/>
                      <a:pt x="3" y="27"/>
                    </a:cubicBezTo>
                    <a:cubicBezTo>
                      <a:pt x="3" y="27"/>
                      <a:pt x="4" y="28"/>
                      <a:pt x="5" y="28"/>
                    </a:cubicBezTo>
                    <a:cubicBezTo>
                      <a:pt x="6" y="28"/>
                      <a:pt x="6" y="29"/>
                      <a:pt x="7" y="29"/>
                    </a:cubicBezTo>
                    <a:cubicBezTo>
                      <a:pt x="7" y="29"/>
                      <a:pt x="8" y="28"/>
                      <a:pt x="8" y="28"/>
                    </a:cubicBezTo>
                    <a:cubicBezTo>
                      <a:pt x="8" y="28"/>
                      <a:pt x="8" y="28"/>
                      <a:pt x="8" y="28"/>
                    </a:cubicBezTo>
                    <a:cubicBezTo>
                      <a:pt x="9" y="28"/>
                      <a:pt x="9" y="27"/>
                      <a:pt x="9" y="27"/>
                    </a:cubicBezTo>
                    <a:cubicBezTo>
                      <a:pt x="9" y="26"/>
                      <a:pt x="9" y="26"/>
                      <a:pt x="9" y="26"/>
                    </a:cubicBezTo>
                    <a:cubicBezTo>
                      <a:pt x="8" y="25"/>
                      <a:pt x="7" y="25"/>
                      <a:pt x="6" y="25"/>
                    </a:cubicBezTo>
                    <a:cubicBezTo>
                      <a:pt x="5" y="25"/>
                      <a:pt x="5" y="25"/>
                      <a:pt x="4" y="25"/>
                    </a:cubicBezTo>
                    <a:cubicBezTo>
                      <a:pt x="3" y="26"/>
                      <a:pt x="3" y="26"/>
                      <a:pt x="3" y="26"/>
                    </a:cubicBezTo>
                    <a:cubicBezTo>
                      <a:pt x="3" y="26"/>
                      <a:pt x="3" y="26"/>
                      <a:pt x="3" y="26"/>
                    </a:cubicBezTo>
                    <a:cubicBezTo>
                      <a:pt x="4" y="25"/>
                      <a:pt x="4" y="25"/>
                      <a:pt x="5" y="25"/>
                    </a:cubicBezTo>
                    <a:cubicBezTo>
                      <a:pt x="6" y="24"/>
                      <a:pt x="7" y="23"/>
                      <a:pt x="8" y="22"/>
                    </a:cubicBezTo>
                    <a:cubicBezTo>
                      <a:pt x="9" y="22"/>
                      <a:pt x="9" y="22"/>
                      <a:pt x="9" y="22"/>
                    </a:cubicBezTo>
                    <a:cubicBezTo>
                      <a:pt x="9" y="22"/>
                      <a:pt x="10" y="23"/>
                      <a:pt x="11" y="24"/>
                    </a:cubicBezTo>
                    <a:cubicBezTo>
                      <a:pt x="12" y="24"/>
                      <a:pt x="12" y="24"/>
                      <a:pt x="13" y="24"/>
                    </a:cubicBezTo>
                    <a:cubicBezTo>
                      <a:pt x="13" y="24"/>
                      <a:pt x="14" y="24"/>
                      <a:pt x="14" y="23"/>
                    </a:cubicBezTo>
                    <a:cubicBezTo>
                      <a:pt x="14" y="23"/>
                      <a:pt x="14" y="23"/>
                      <a:pt x="14" y="23"/>
                    </a:cubicBezTo>
                    <a:cubicBezTo>
                      <a:pt x="15" y="23"/>
                      <a:pt x="15" y="23"/>
                      <a:pt x="15" y="22"/>
                    </a:cubicBezTo>
                    <a:cubicBezTo>
                      <a:pt x="15" y="22"/>
                      <a:pt x="15" y="21"/>
                      <a:pt x="15" y="21"/>
                    </a:cubicBezTo>
                    <a:cubicBezTo>
                      <a:pt x="14" y="20"/>
                      <a:pt x="13" y="20"/>
                      <a:pt x="12" y="20"/>
                    </a:cubicBezTo>
                    <a:cubicBezTo>
                      <a:pt x="12" y="20"/>
                      <a:pt x="11" y="20"/>
                      <a:pt x="10" y="21"/>
                    </a:cubicBezTo>
                    <a:cubicBezTo>
                      <a:pt x="9" y="21"/>
                      <a:pt x="9" y="21"/>
                      <a:pt x="9" y="21"/>
                    </a:cubicBezTo>
                    <a:cubicBezTo>
                      <a:pt x="9" y="21"/>
                      <a:pt x="9" y="21"/>
                      <a:pt x="9" y="21"/>
                    </a:cubicBezTo>
                    <a:cubicBezTo>
                      <a:pt x="10" y="21"/>
                      <a:pt x="11" y="20"/>
                      <a:pt x="11" y="20"/>
                    </a:cubicBezTo>
                    <a:cubicBezTo>
                      <a:pt x="12" y="19"/>
                      <a:pt x="13" y="18"/>
                      <a:pt x="14" y="17"/>
                    </a:cubicBezTo>
                    <a:cubicBezTo>
                      <a:pt x="14" y="17"/>
                      <a:pt x="16" y="19"/>
                      <a:pt x="17" y="19"/>
                    </a:cubicBezTo>
                    <a:cubicBezTo>
                      <a:pt x="17" y="19"/>
                      <a:pt x="18" y="19"/>
                      <a:pt x="18" y="19"/>
                    </a:cubicBezTo>
                    <a:cubicBezTo>
                      <a:pt x="19" y="19"/>
                      <a:pt x="19" y="19"/>
                      <a:pt x="20" y="19"/>
                    </a:cubicBezTo>
                    <a:cubicBezTo>
                      <a:pt x="20" y="19"/>
                      <a:pt x="20" y="19"/>
                      <a:pt x="20" y="19"/>
                    </a:cubicBezTo>
                    <a:cubicBezTo>
                      <a:pt x="20" y="18"/>
                      <a:pt x="20" y="18"/>
                      <a:pt x="20" y="17"/>
                    </a:cubicBezTo>
                    <a:cubicBezTo>
                      <a:pt x="20" y="17"/>
                      <a:pt x="20" y="17"/>
                      <a:pt x="20" y="16"/>
                    </a:cubicBezTo>
                    <a:cubicBezTo>
                      <a:pt x="20" y="16"/>
                      <a:pt x="19" y="16"/>
                      <a:pt x="18" y="16"/>
                    </a:cubicBezTo>
                    <a:cubicBezTo>
                      <a:pt x="17" y="16"/>
                      <a:pt x="16" y="16"/>
                      <a:pt x="16" y="16"/>
                    </a:cubicBezTo>
                    <a:cubicBezTo>
                      <a:pt x="14" y="17"/>
                      <a:pt x="14" y="17"/>
                      <a:pt x="14" y="17"/>
                    </a:cubicBezTo>
                    <a:cubicBezTo>
                      <a:pt x="14" y="17"/>
                      <a:pt x="14" y="17"/>
                      <a:pt x="14" y="17"/>
                    </a:cubicBezTo>
                    <a:cubicBezTo>
                      <a:pt x="15" y="16"/>
                      <a:pt x="16" y="15"/>
                      <a:pt x="16" y="14"/>
                    </a:cubicBezTo>
                    <a:cubicBezTo>
                      <a:pt x="17" y="13"/>
                      <a:pt x="17" y="12"/>
                      <a:pt x="17" y="12"/>
                    </a:cubicBezTo>
                    <a:cubicBezTo>
                      <a:pt x="17" y="12"/>
                      <a:pt x="17" y="12"/>
                      <a:pt x="17" y="12"/>
                    </a:cubicBezTo>
                    <a:cubicBezTo>
                      <a:pt x="17" y="12"/>
                      <a:pt x="17" y="12"/>
                      <a:pt x="17" y="12"/>
                    </a:cubicBezTo>
                    <a:cubicBezTo>
                      <a:pt x="17" y="12"/>
                      <a:pt x="17" y="12"/>
                      <a:pt x="17" y="12"/>
                    </a:cubicBezTo>
                    <a:cubicBezTo>
                      <a:pt x="17" y="12"/>
                      <a:pt x="17" y="12"/>
                      <a:pt x="17" y="12"/>
                    </a:cubicBezTo>
                    <a:cubicBezTo>
                      <a:pt x="18" y="11"/>
                      <a:pt x="18" y="11"/>
                      <a:pt x="18" y="11"/>
                    </a:cubicBezTo>
                    <a:cubicBezTo>
                      <a:pt x="18" y="10"/>
                      <a:pt x="19" y="9"/>
                      <a:pt x="19" y="8"/>
                    </a:cubicBezTo>
                    <a:cubicBezTo>
                      <a:pt x="19" y="7"/>
                      <a:pt x="19" y="7"/>
                      <a:pt x="19" y="7"/>
                    </a:cubicBezTo>
                    <a:cubicBezTo>
                      <a:pt x="19" y="7"/>
                      <a:pt x="19" y="7"/>
                      <a:pt x="19" y="7"/>
                    </a:cubicBezTo>
                    <a:cubicBezTo>
                      <a:pt x="21" y="5"/>
                      <a:pt x="21" y="5"/>
                      <a:pt x="21" y="5"/>
                    </a:cubicBezTo>
                    <a:cubicBezTo>
                      <a:pt x="21" y="5"/>
                      <a:pt x="22" y="3"/>
                      <a:pt x="22" y="2"/>
                    </a:cubicBezTo>
                    <a:cubicBezTo>
                      <a:pt x="22" y="2"/>
                      <a:pt x="22" y="1"/>
                      <a:pt x="21" y="1"/>
                    </a:cubicBezTo>
                    <a:cubicBezTo>
                      <a:pt x="21" y="1"/>
                      <a:pt x="21" y="1"/>
                      <a:pt x="21" y="1"/>
                    </a:cubicBezTo>
                    <a:cubicBezTo>
                      <a:pt x="21" y="0"/>
                      <a:pt x="20" y="0"/>
                      <a:pt x="20" y="0"/>
                    </a:cubicBezTo>
                  </a:path>
                </a:pathLst>
              </a:custGeom>
              <a:solidFill>
                <a:srgbClr val="C9F1D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339" name="Google Shape;1339;p46"/>
              <p:cNvSpPr/>
              <p:nvPr/>
            </p:nvSpPr>
            <p:spPr>
              <a:xfrm>
                <a:off x="3873658" y="3722884"/>
                <a:ext cx="28041" cy="28268"/>
              </a:xfrm>
              <a:custGeom>
                <a:avLst/>
                <a:gdLst/>
                <a:ahLst/>
                <a:cxnLst/>
                <a:rect l="l" t="t" r="r" b="b"/>
                <a:pathLst>
                  <a:path w="2" h="2" extrusionOk="0">
                    <a:moveTo>
                      <a:pt x="0" y="0"/>
                    </a:moveTo>
                    <a:cubicBezTo>
                      <a:pt x="0" y="0"/>
                      <a:pt x="0" y="0"/>
                      <a:pt x="0" y="0"/>
                    </a:cubicBezTo>
                    <a:cubicBezTo>
                      <a:pt x="0" y="0"/>
                      <a:pt x="1" y="1"/>
                      <a:pt x="1" y="2"/>
                    </a:cubicBezTo>
                    <a:cubicBezTo>
                      <a:pt x="1" y="2"/>
                      <a:pt x="1" y="2"/>
                      <a:pt x="1" y="2"/>
                    </a:cubicBezTo>
                    <a:cubicBezTo>
                      <a:pt x="1" y="2"/>
                      <a:pt x="2" y="2"/>
                      <a:pt x="2" y="1"/>
                    </a:cubicBezTo>
                    <a:cubicBezTo>
                      <a:pt x="2" y="1"/>
                      <a:pt x="1" y="0"/>
                      <a:pt x="1" y="0"/>
                    </a:cubicBezTo>
                    <a:cubicBezTo>
                      <a:pt x="1" y="0"/>
                      <a:pt x="0" y="0"/>
                      <a:pt x="0" y="0"/>
                    </a:cubicBezTo>
                  </a:path>
                </a:pathLst>
              </a:custGeom>
              <a:solidFill>
                <a:srgbClr val="C9F1D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340" name="Google Shape;1340;p46"/>
              <p:cNvSpPr/>
              <p:nvPr/>
            </p:nvSpPr>
            <p:spPr>
              <a:xfrm>
                <a:off x="3719434" y="3737017"/>
                <a:ext cx="70102" cy="84805"/>
              </a:xfrm>
              <a:custGeom>
                <a:avLst/>
                <a:gdLst/>
                <a:ahLst/>
                <a:cxnLst/>
                <a:rect l="l" t="t" r="r" b="b"/>
                <a:pathLst>
                  <a:path w="4" h="5" extrusionOk="0">
                    <a:moveTo>
                      <a:pt x="3" y="0"/>
                    </a:moveTo>
                    <a:cubicBezTo>
                      <a:pt x="3" y="1"/>
                      <a:pt x="3" y="1"/>
                      <a:pt x="2" y="2"/>
                    </a:cubicBezTo>
                    <a:cubicBezTo>
                      <a:pt x="1" y="3"/>
                      <a:pt x="1" y="4"/>
                      <a:pt x="0" y="5"/>
                    </a:cubicBezTo>
                    <a:cubicBezTo>
                      <a:pt x="0" y="5"/>
                      <a:pt x="1" y="5"/>
                      <a:pt x="1" y="5"/>
                    </a:cubicBezTo>
                    <a:cubicBezTo>
                      <a:pt x="1" y="4"/>
                      <a:pt x="2" y="3"/>
                      <a:pt x="3" y="2"/>
                    </a:cubicBezTo>
                    <a:cubicBezTo>
                      <a:pt x="3" y="2"/>
                      <a:pt x="3" y="1"/>
                      <a:pt x="4" y="1"/>
                    </a:cubicBezTo>
                    <a:cubicBezTo>
                      <a:pt x="4" y="1"/>
                      <a:pt x="3" y="1"/>
                      <a:pt x="3" y="0"/>
                    </a:cubicBezTo>
                  </a:path>
                </a:pathLst>
              </a:custGeom>
              <a:solidFill>
                <a:srgbClr val="C9F1D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341" name="Google Shape;1341;p46"/>
              <p:cNvSpPr/>
              <p:nvPr/>
            </p:nvSpPr>
            <p:spPr>
              <a:xfrm>
                <a:off x="4104992" y="3362464"/>
                <a:ext cx="119173" cy="70671"/>
              </a:xfrm>
              <a:custGeom>
                <a:avLst/>
                <a:gdLst/>
                <a:ahLst/>
                <a:cxnLst/>
                <a:rect l="l" t="t" r="r" b="b"/>
                <a:pathLst>
                  <a:path w="7" h="4" extrusionOk="0">
                    <a:moveTo>
                      <a:pt x="5" y="0"/>
                    </a:moveTo>
                    <a:cubicBezTo>
                      <a:pt x="4" y="0"/>
                      <a:pt x="2" y="1"/>
                      <a:pt x="2" y="1"/>
                    </a:cubicBezTo>
                    <a:cubicBezTo>
                      <a:pt x="0" y="3"/>
                      <a:pt x="0" y="3"/>
                      <a:pt x="0" y="3"/>
                    </a:cubicBezTo>
                    <a:cubicBezTo>
                      <a:pt x="0" y="3"/>
                      <a:pt x="0" y="3"/>
                      <a:pt x="0" y="3"/>
                    </a:cubicBezTo>
                    <a:cubicBezTo>
                      <a:pt x="0" y="3"/>
                      <a:pt x="3" y="4"/>
                      <a:pt x="4" y="4"/>
                    </a:cubicBezTo>
                    <a:cubicBezTo>
                      <a:pt x="4" y="4"/>
                      <a:pt x="4" y="4"/>
                      <a:pt x="4" y="4"/>
                    </a:cubicBezTo>
                    <a:cubicBezTo>
                      <a:pt x="5" y="4"/>
                      <a:pt x="6" y="4"/>
                      <a:pt x="6" y="3"/>
                    </a:cubicBezTo>
                    <a:cubicBezTo>
                      <a:pt x="7" y="3"/>
                      <a:pt x="7" y="3"/>
                      <a:pt x="7" y="3"/>
                    </a:cubicBezTo>
                    <a:cubicBezTo>
                      <a:pt x="7" y="2"/>
                      <a:pt x="7" y="2"/>
                      <a:pt x="7" y="2"/>
                    </a:cubicBezTo>
                    <a:cubicBezTo>
                      <a:pt x="7" y="1"/>
                      <a:pt x="7" y="1"/>
                      <a:pt x="6" y="0"/>
                    </a:cubicBezTo>
                    <a:cubicBezTo>
                      <a:pt x="6" y="0"/>
                      <a:pt x="5" y="0"/>
                      <a:pt x="5" y="0"/>
                    </a:cubicBezTo>
                  </a:path>
                </a:pathLst>
              </a:custGeom>
              <a:solidFill>
                <a:srgbClr val="C9F1D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342" name="Google Shape;1342;p46"/>
              <p:cNvSpPr/>
              <p:nvPr/>
            </p:nvSpPr>
            <p:spPr>
              <a:xfrm>
                <a:off x="3200680" y="3602744"/>
                <a:ext cx="1107607" cy="848048"/>
              </a:xfrm>
              <a:custGeom>
                <a:avLst/>
                <a:gdLst/>
                <a:ahLst/>
                <a:cxnLst/>
                <a:rect l="l" t="t" r="r" b="b"/>
                <a:pathLst>
                  <a:path w="66" h="50" extrusionOk="0">
                    <a:moveTo>
                      <a:pt x="45" y="17"/>
                    </a:moveTo>
                    <a:cubicBezTo>
                      <a:pt x="45" y="17"/>
                      <a:pt x="38" y="1"/>
                      <a:pt x="35" y="2"/>
                    </a:cubicBezTo>
                    <a:cubicBezTo>
                      <a:pt x="31" y="3"/>
                      <a:pt x="41" y="27"/>
                      <a:pt x="41" y="27"/>
                    </a:cubicBezTo>
                    <a:cubicBezTo>
                      <a:pt x="41" y="27"/>
                      <a:pt x="29" y="5"/>
                      <a:pt x="21" y="5"/>
                    </a:cubicBezTo>
                    <a:cubicBezTo>
                      <a:pt x="13" y="5"/>
                      <a:pt x="24" y="30"/>
                      <a:pt x="34" y="38"/>
                    </a:cubicBezTo>
                    <a:cubicBezTo>
                      <a:pt x="34" y="38"/>
                      <a:pt x="18" y="21"/>
                      <a:pt x="9" y="24"/>
                    </a:cubicBezTo>
                    <a:cubicBezTo>
                      <a:pt x="0" y="28"/>
                      <a:pt x="28" y="46"/>
                      <a:pt x="28" y="46"/>
                    </a:cubicBezTo>
                    <a:cubicBezTo>
                      <a:pt x="28" y="46"/>
                      <a:pt x="11" y="40"/>
                      <a:pt x="13" y="44"/>
                    </a:cubicBezTo>
                    <a:cubicBezTo>
                      <a:pt x="15" y="48"/>
                      <a:pt x="20" y="49"/>
                      <a:pt x="20" y="49"/>
                    </a:cubicBezTo>
                    <a:cubicBezTo>
                      <a:pt x="2" y="50"/>
                      <a:pt x="2" y="50"/>
                      <a:pt x="2" y="50"/>
                    </a:cubicBezTo>
                    <a:cubicBezTo>
                      <a:pt x="66" y="50"/>
                      <a:pt x="66" y="50"/>
                      <a:pt x="66" y="50"/>
                    </a:cubicBezTo>
                    <a:cubicBezTo>
                      <a:pt x="51" y="49"/>
                      <a:pt x="51" y="49"/>
                      <a:pt x="51" y="49"/>
                    </a:cubicBezTo>
                    <a:cubicBezTo>
                      <a:pt x="51" y="49"/>
                      <a:pt x="66" y="41"/>
                      <a:pt x="62" y="38"/>
                    </a:cubicBezTo>
                    <a:cubicBezTo>
                      <a:pt x="58" y="35"/>
                      <a:pt x="49" y="42"/>
                      <a:pt x="49" y="42"/>
                    </a:cubicBezTo>
                    <a:cubicBezTo>
                      <a:pt x="49" y="42"/>
                      <a:pt x="65" y="25"/>
                      <a:pt x="62" y="19"/>
                    </a:cubicBezTo>
                    <a:cubicBezTo>
                      <a:pt x="59" y="12"/>
                      <a:pt x="46" y="30"/>
                      <a:pt x="46" y="30"/>
                    </a:cubicBezTo>
                    <a:cubicBezTo>
                      <a:pt x="46" y="30"/>
                      <a:pt x="56" y="7"/>
                      <a:pt x="54" y="4"/>
                    </a:cubicBezTo>
                    <a:cubicBezTo>
                      <a:pt x="52" y="0"/>
                      <a:pt x="45" y="17"/>
                      <a:pt x="45" y="17"/>
                    </a:cubicBezTo>
                  </a:path>
                </a:pathLst>
              </a:custGeom>
              <a:solidFill>
                <a:srgbClr val="92E3A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343" name="Google Shape;1343;p46"/>
              <p:cNvSpPr/>
              <p:nvPr/>
            </p:nvSpPr>
            <p:spPr>
              <a:xfrm>
                <a:off x="3228721" y="3638079"/>
                <a:ext cx="1079566" cy="812713"/>
              </a:xfrm>
              <a:custGeom>
                <a:avLst/>
                <a:gdLst/>
                <a:ahLst/>
                <a:cxnLst/>
                <a:rect l="l" t="t" r="r" b="b"/>
                <a:pathLst>
                  <a:path w="64" h="48" extrusionOk="0">
                    <a:moveTo>
                      <a:pt x="33" y="0"/>
                    </a:moveTo>
                    <a:cubicBezTo>
                      <a:pt x="33" y="0"/>
                      <a:pt x="33" y="0"/>
                      <a:pt x="33" y="0"/>
                    </a:cubicBezTo>
                    <a:cubicBezTo>
                      <a:pt x="32" y="0"/>
                      <a:pt x="32" y="1"/>
                      <a:pt x="32" y="2"/>
                    </a:cubicBezTo>
                    <a:cubicBezTo>
                      <a:pt x="32" y="8"/>
                      <a:pt x="39" y="25"/>
                      <a:pt x="39" y="25"/>
                    </a:cubicBezTo>
                    <a:cubicBezTo>
                      <a:pt x="39" y="25"/>
                      <a:pt x="39" y="25"/>
                      <a:pt x="39" y="25"/>
                    </a:cubicBezTo>
                    <a:cubicBezTo>
                      <a:pt x="39" y="25"/>
                      <a:pt x="39" y="25"/>
                      <a:pt x="39" y="25"/>
                    </a:cubicBezTo>
                    <a:cubicBezTo>
                      <a:pt x="39" y="25"/>
                      <a:pt x="35" y="18"/>
                      <a:pt x="30" y="11"/>
                    </a:cubicBezTo>
                    <a:cubicBezTo>
                      <a:pt x="30" y="11"/>
                      <a:pt x="29" y="11"/>
                      <a:pt x="29" y="11"/>
                    </a:cubicBezTo>
                    <a:cubicBezTo>
                      <a:pt x="29" y="10"/>
                      <a:pt x="28" y="10"/>
                      <a:pt x="28" y="9"/>
                    </a:cubicBezTo>
                    <a:cubicBezTo>
                      <a:pt x="28" y="9"/>
                      <a:pt x="27" y="8"/>
                      <a:pt x="27" y="8"/>
                    </a:cubicBezTo>
                    <a:cubicBezTo>
                      <a:pt x="24" y="5"/>
                      <a:pt x="22" y="3"/>
                      <a:pt x="19" y="3"/>
                    </a:cubicBezTo>
                    <a:cubicBezTo>
                      <a:pt x="17" y="3"/>
                      <a:pt x="17" y="5"/>
                      <a:pt x="17" y="7"/>
                    </a:cubicBezTo>
                    <a:cubicBezTo>
                      <a:pt x="17" y="13"/>
                      <a:pt x="22" y="25"/>
                      <a:pt x="29" y="32"/>
                    </a:cubicBezTo>
                    <a:cubicBezTo>
                      <a:pt x="29" y="32"/>
                      <a:pt x="29" y="32"/>
                      <a:pt x="29" y="32"/>
                    </a:cubicBezTo>
                    <a:cubicBezTo>
                      <a:pt x="29" y="32"/>
                      <a:pt x="29" y="32"/>
                      <a:pt x="29" y="32"/>
                    </a:cubicBezTo>
                    <a:cubicBezTo>
                      <a:pt x="24" y="28"/>
                      <a:pt x="16" y="22"/>
                      <a:pt x="10" y="22"/>
                    </a:cubicBezTo>
                    <a:cubicBezTo>
                      <a:pt x="9" y="22"/>
                      <a:pt x="8" y="22"/>
                      <a:pt x="7" y="22"/>
                    </a:cubicBezTo>
                    <a:cubicBezTo>
                      <a:pt x="6" y="23"/>
                      <a:pt x="5" y="24"/>
                      <a:pt x="5" y="25"/>
                    </a:cubicBezTo>
                    <a:cubicBezTo>
                      <a:pt x="5" y="31"/>
                      <a:pt x="26" y="44"/>
                      <a:pt x="26" y="44"/>
                    </a:cubicBezTo>
                    <a:cubicBezTo>
                      <a:pt x="26" y="44"/>
                      <a:pt x="26" y="44"/>
                      <a:pt x="26" y="44"/>
                    </a:cubicBezTo>
                    <a:cubicBezTo>
                      <a:pt x="26" y="44"/>
                      <a:pt x="26" y="44"/>
                      <a:pt x="26" y="44"/>
                    </a:cubicBezTo>
                    <a:cubicBezTo>
                      <a:pt x="26" y="44"/>
                      <a:pt x="17" y="41"/>
                      <a:pt x="13" y="41"/>
                    </a:cubicBezTo>
                    <a:cubicBezTo>
                      <a:pt x="12" y="41"/>
                      <a:pt x="11" y="41"/>
                      <a:pt x="11" y="42"/>
                    </a:cubicBezTo>
                    <a:cubicBezTo>
                      <a:pt x="11" y="42"/>
                      <a:pt x="11" y="42"/>
                      <a:pt x="11" y="42"/>
                    </a:cubicBezTo>
                    <a:cubicBezTo>
                      <a:pt x="13" y="46"/>
                      <a:pt x="18" y="47"/>
                      <a:pt x="18" y="47"/>
                    </a:cubicBezTo>
                    <a:cubicBezTo>
                      <a:pt x="18" y="47"/>
                      <a:pt x="18" y="47"/>
                      <a:pt x="18" y="47"/>
                    </a:cubicBezTo>
                    <a:cubicBezTo>
                      <a:pt x="18" y="47"/>
                      <a:pt x="18" y="47"/>
                      <a:pt x="18" y="47"/>
                    </a:cubicBezTo>
                    <a:cubicBezTo>
                      <a:pt x="0" y="48"/>
                      <a:pt x="0" y="48"/>
                      <a:pt x="0" y="48"/>
                    </a:cubicBezTo>
                    <a:cubicBezTo>
                      <a:pt x="64" y="48"/>
                      <a:pt x="64" y="48"/>
                      <a:pt x="64" y="48"/>
                    </a:cubicBezTo>
                    <a:cubicBezTo>
                      <a:pt x="49" y="47"/>
                      <a:pt x="49" y="47"/>
                      <a:pt x="49" y="47"/>
                    </a:cubicBezTo>
                    <a:cubicBezTo>
                      <a:pt x="49" y="47"/>
                      <a:pt x="49" y="47"/>
                      <a:pt x="49" y="47"/>
                    </a:cubicBezTo>
                    <a:cubicBezTo>
                      <a:pt x="49" y="47"/>
                      <a:pt x="61" y="41"/>
                      <a:pt x="61" y="37"/>
                    </a:cubicBezTo>
                    <a:cubicBezTo>
                      <a:pt x="61" y="37"/>
                      <a:pt x="61" y="36"/>
                      <a:pt x="60" y="36"/>
                    </a:cubicBezTo>
                    <a:cubicBezTo>
                      <a:pt x="59" y="36"/>
                      <a:pt x="58" y="35"/>
                      <a:pt x="57" y="35"/>
                    </a:cubicBezTo>
                    <a:cubicBezTo>
                      <a:pt x="53" y="35"/>
                      <a:pt x="47" y="40"/>
                      <a:pt x="47" y="40"/>
                    </a:cubicBezTo>
                    <a:cubicBezTo>
                      <a:pt x="47" y="40"/>
                      <a:pt x="47" y="40"/>
                      <a:pt x="47" y="40"/>
                    </a:cubicBezTo>
                    <a:cubicBezTo>
                      <a:pt x="47" y="40"/>
                      <a:pt x="47" y="40"/>
                      <a:pt x="47" y="40"/>
                    </a:cubicBezTo>
                    <a:cubicBezTo>
                      <a:pt x="47" y="40"/>
                      <a:pt x="60" y="26"/>
                      <a:pt x="60" y="18"/>
                    </a:cubicBezTo>
                    <a:cubicBezTo>
                      <a:pt x="60" y="18"/>
                      <a:pt x="60" y="17"/>
                      <a:pt x="60" y="17"/>
                    </a:cubicBezTo>
                    <a:cubicBezTo>
                      <a:pt x="59" y="16"/>
                      <a:pt x="59" y="15"/>
                      <a:pt x="58" y="15"/>
                    </a:cubicBezTo>
                    <a:cubicBezTo>
                      <a:pt x="53" y="15"/>
                      <a:pt x="44" y="28"/>
                      <a:pt x="44" y="28"/>
                    </a:cubicBezTo>
                    <a:cubicBezTo>
                      <a:pt x="44" y="28"/>
                      <a:pt x="44" y="28"/>
                      <a:pt x="44" y="28"/>
                    </a:cubicBezTo>
                    <a:cubicBezTo>
                      <a:pt x="44" y="28"/>
                      <a:pt x="44" y="28"/>
                      <a:pt x="44" y="28"/>
                    </a:cubicBezTo>
                    <a:cubicBezTo>
                      <a:pt x="44" y="28"/>
                      <a:pt x="52" y="9"/>
                      <a:pt x="52" y="3"/>
                    </a:cubicBezTo>
                    <a:cubicBezTo>
                      <a:pt x="52" y="2"/>
                      <a:pt x="52" y="2"/>
                      <a:pt x="52" y="2"/>
                    </a:cubicBezTo>
                    <a:cubicBezTo>
                      <a:pt x="52" y="1"/>
                      <a:pt x="52" y="1"/>
                      <a:pt x="51" y="1"/>
                    </a:cubicBezTo>
                    <a:cubicBezTo>
                      <a:pt x="49" y="1"/>
                      <a:pt x="43" y="15"/>
                      <a:pt x="43" y="15"/>
                    </a:cubicBezTo>
                    <a:cubicBezTo>
                      <a:pt x="43" y="15"/>
                      <a:pt x="41" y="11"/>
                      <a:pt x="39" y="7"/>
                    </a:cubicBezTo>
                    <a:cubicBezTo>
                      <a:pt x="39" y="6"/>
                      <a:pt x="38" y="5"/>
                      <a:pt x="38" y="5"/>
                    </a:cubicBezTo>
                    <a:cubicBezTo>
                      <a:pt x="37" y="4"/>
                      <a:pt x="37" y="3"/>
                      <a:pt x="36" y="3"/>
                    </a:cubicBezTo>
                    <a:cubicBezTo>
                      <a:pt x="36" y="3"/>
                      <a:pt x="36" y="2"/>
                      <a:pt x="36" y="2"/>
                    </a:cubicBezTo>
                    <a:cubicBezTo>
                      <a:pt x="35" y="1"/>
                      <a:pt x="34" y="0"/>
                      <a:pt x="33" y="0"/>
                    </a:cubicBezTo>
                  </a:path>
                </a:pathLst>
              </a:custGeom>
              <a:solidFill>
                <a:srgbClr val="BEEECB"/>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344" name="Google Shape;1344;p46"/>
              <p:cNvSpPr/>
              <p:nvPr/>
            </p:nvSpPr>
            <p:spPr>
              <a:xfrm>
                <a:off x="3887679" y="3906628"/>
                <a:ext cx="238346" cy="508829"/>
              </a:xfrm>
              <a:custGeom>
                <a:avLst/>
                <a:gdLst/>
                <a:ahLst/>
                <a:cxnLst/>
                <a:rect l="l" t="t" r="r" b="b"/>
                <a:pathLst>
                  <a:path w="14" h="30" extrusionOk="0">
                    <a:moveTo>
                      <a:pt x="6" y="0"/>
                    </a:moveTo>
                    <a:cubicBezTo>
                      <a:pt x="0" y="17"/>
                      <a:pt x="0" y="30"/>
                      <a:pt x="0" y="30"/>
                    </a:cubicBezTo>
                    <a:cubicBezTo>
                      <a:pt x="0" y="30"/>
                      <a:pt x="7" y="30"/>
                      <a:pt x="14" y="24"/>
                    </a:cubicBezTo>
                  </a:path>
                </a:pathLst>
              </a:custGeom>
              <a:noFill/>
              <a:ln w="14275" cap="rnd" cmpd="sng">
                <a:solidFill>
                  <a:srgbClr val="787878"/>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345" name="Google Shape;1345;p46"/>
              <p:cNvSpPr/>
              <p:nvPr/>
            </p:nvSpPr>
            <p:spPr>
              <a:xfrm>
                <a:off x="3852626" y="3807688"/>
                <a:ext cx="84122" cy="254415"/>
              </a:xfrm>
              <a:custGeom>
                <a:avLst/>
                <a:gdLst/>
                <a:ahLst/>
                <a:cxnLst/>
                <a:rect l="l" t="t" r="r" b="b"/>
                <a:pathLst>
                  <a:path w="5" h="15" extrusionOk="0">
                    <a:moveTo>
                      <a:pt x="5" y="15"/>
                    </a:moveTo>
                    <a:cubicBezTo>
                      <a:pt x="4" y="10"/>
                      <a:pt x="2" y="5"/>
                      <a:pt x="0" y="0"/>
                    </a:cubicBezTo>
                  </a:path>
                </a:pathLst>
              </a:custGeom>
              <a:noFill/>
              <a:ln w="14275" cap="rnd" cmpd="sng">
                <a:solidFill>
                  <a:srgbClr val="787878"/>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346" name="Google Shape;1346;p46"/>
              <p:cNvSpPr/>
              <p:nvPr/>
            </p:nvSpPr>
            <p:spPr>
              <a:xfrm>
                <a:off x="3649333" y="3892494"/>
                <a:ext cx="476691" cy="367488"/>
              </a:xfrm>
              <a:custGeom>
                <a:avLst/>
                <a:gdLst/>
                <a:ahLst/>
                <a:cxnLst/>
                <a:rect l="l" t="t" r="r" b="b"/>
                <a:pathLst>
                  <a:path w="28" h="22" extrusionOk="0">
                    <a:moveTo>
                      <a:pt x="0" y="0"/>
                    </a:moveTo>
                    <a:cubicBezTo>
                      <a:pt x="15" y="22"/>
                      <a:pt x="15" y="22"/>
                      <a:pt x="15" y="22"/>
                    </a:cubicBezTo>
                    <a:cubicBezTo>
                      <a:pt x="15" y="22"/>
                      <a:pt x="25" y="14"/>
                      <a:pt x="28" y="9"/>
                    </a:cubicBezTo>
                  </a:path>
                </a:pathLst>
              </a:custGeom>
              <a:noFill/>
              <a:ln w="14275" cap="rnd" cmpd="sng">
                <a:solidFill>
                  <a:srgbClr val="787878"/>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347" name="Google Shape;1347;p46"/>
              <p:cNvSpPr/>
              <p:nvPr/>
            </p:nvSpPr>
            <p:spPr>
              <a:xfrm>
                <a:off x="3516138" y="4161042"/>
                <a:ext cx="371539" cy="204945"/>
              </a:xfrm>
              <a:custGeom>
                <a:avLst/>
                <a:gdLst/>
                <a:ahLst/>
                <a:cxnLst/>
                <a:rect l="l" t="t" r="r" b="b"/>
                <a:pathLst>
                  <a:path w="22" h="12" extrusionOk="0">
                    <a:moveTo>
                      <a:pt x="22" y="12"/>
                    </a:moveTo>
                    <a:cubicBezTo>
                      <a:pt x="22" y="12"/>
                      <a:pt x="7" y="4"/>
                      <a:pt x="0" y="0"/>
                    </a:cubicBezTo>
                  </a:path>
                </a:pathLst>
              </a:custGeom>
              <a:noFill/>
              <a:ln w="14275" cap="rnd" cmpd="sng">
                <a:solidFill>
                  <a:srgbClr val="787878"/>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348" name="Google Shape;1348;p46"/>
              <p:cNvSpPr/>
              <p:nvPr/>
            </p:nvSpPr>
            <p:spPr>
              <a:xfrm>
                <a:off x="2205238" y="3616877"/>
                <a:ext cx="49071" cy="70671"/>
              </a:xfrm>
              <a:custGeom>
                <a:avLst/>
                <a:gdLst/>
                <a:ahLst/>
                <a:cxnLst/>
                <a:rect l="l" t="t" r="r" b="b"/>
                <a:pathLst>
                  <a:path w="3" h="4" extrusionOk="0">
                    <a:moveTo>
                      <a:pt x="0" y="4"/>
                    </a:moveTo>
                    <a:cubicBezTo>
                      <a:pt x="0" y="2"/>
                      <a:pt x="0" y="2"/>
                      <a:pt x="0" y="2"/>
                    </a:cubicBezTo>
                    <a:cubicBezTo>
                      <a:pt x="1" y="2"/>
                      <a:pt x="2" y="0"/>
                      <a:pt x="2" y="0"/>
                    </a:cubicBezTo>
                    <a:cubicBezTo>
                      <a:pt x="3" y="0"/>
                      <a:pt x="3" y="1"/>
                      <a:pt x="3" y="1"/>
                    </a:cubicBezTo>
                    <a:cubicBezTo>
                      <a:pt x="3" y="2"/>
                      <a:pt x="3" y="2"/>
                      <a:pt x="3" y="2"/>
                    </a:cubicBezTo>
                    <a:cubicBezTo>
                      <a:pt x="3" y="2"/>
                      <a:pt x="3" y="3"/>
                      <a:pt x="2" y="3"/>
                    </a:cubicBezTo>
                    <a:cubicBezTo>
                      <a:pt x="2" y="3"/>
                      <a:pt x="1" y="4"/>
                      <a:pt x="0" y="4"/>
                    </a:cubicBezTo>
                  </a:path>
                </a:pathLst>
              </a:custGeom>
              <a:solidFill>
                <a:srgbClr val="92E3A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349" name="Google Shape;1349;p46"/>
              <p:cNvSpPr/>
              <p:nvPr/>
            </p:nvSpPr>
            <p:spPr>
              <a:xfrm>
                <a:off x="2107096" y="3553275"/>
                <a:ext cx="371539" cy="508829"/>
              </a:xfrm>
              <a:custGeom>
                <a:avLst/>
                <a:gdLst/>
                <a:ahLst/>
                <a:cxnLst/>
                <a:rect l="l" t="t" r="r" b="b"/>
                <a:pathLst>
                  <a:path w="22" h="30" extrusionOk="0">
                    <a:moveTo>
                      <a:pt x="4" y="0"/>
                    </a:moveTo>
                    <a:cubicBezTo>
                      <a:pt x="5" y="1"/>
                      <a:pt x="6" y="2"/>
                      <a:pt x="6" y="3"/>
                    </a:cubicBezTo>
                    <a:cubicBezTo>
                      <a:pt x="5" y="4"/>
                      <a:pt x="5" y="4"/>
                      <a:pt x="5" y="4"/>
                    </a:cubicBezTo>
                    <a:cubicBezTo>
                      <a:pt x="6" y="5"/>
                      <a:pt x="6" y="5"/>
                      <a:pt x="6" y="5"/>
                    </a:cubicBezTo>
                    <a:cubicBezTo>
                      <a:pt x="6" y="6"/>
                      <a:pt x="6" y="6"/>
                      <a:pt x="6" y="7"/>
                    </a:cubicBezTo>
                    <a:cubicBezTo>
                      <a:pt x="6" y="8"/>
                      <a:pt x="6" y="8"/>
                      <a:pt x="6" y="9"/>
                    </a:cubicBezTo>
                    <a:cubicBezTo>
                      <a:pt x="6" y="10"/>
                      <a:pt x="6" y="11"/>
                      <a:pt x="6" y="12"/>
                    </a:cubicBezTo>
                    <a:cubicBezTo>
                      <a:pt x="6" y="12"/>
                      <a:pt x="6" y="12"/>
                      <a:pt x="6" y="12"/>
                    </a:cubicBezTo>
                    <a:cubicBezTo>
                      <a:pt x="7" y="11"/>
                      <a:pt x="7" y="11"/>
                      <a:pt x="7" y="11"/>
                    </a:cubicBezTo>
                    <a:cubicBezTo>
                      <a:pt x="7" y="10"/>
                      <a:pt x="8" y="9"/>
                      <a:pt x="9" y="9"/>
                    </a:cubicBezTo>
                    <a:cubicBezTo>
                      <a:pt x="10" y="9"/>
                      <a:pt x="10" y="10"/>
                      <a:pt x="10" y="10"/>
                    </a:cubicBezTo>
                    <a:cubicBezTo>
                      <a:pt x="10" y="11"/>
                      <a:pt x="10" y="11"/>
                      <a:pt x="10" y="11"/>
                    </a:cubicBezTo>
                    <a:cubicBezTo>
                      <a:pt x="10" y="11"/>
                      <a:pt x="9" y="12"/>
                      <a:pt x="8" y="12"/>
                    </a:cubicBezTo>
                    <a:cubicBezTo>
                      <a:pt x="8" y="12"/>
                      <a:pt x="7" y="12"/>
                      <a:pt x="6" y="12"/>
                    </a:cubicBezTo>
                    <a:cubicBezTo>
                      <a:pt x="6" y="12"/>
                      <a:pt x="6" y="13"/>
                      <a:pt x="6" y="14"/>
                    </a:cubicBezTo>
                    <a:cubicBezTo>
                      <a:pt x="6" y="15"/>
                      <a:pt x="5" y="15"/>
                      <a:pt x="5" y="16"/>
                    </a:cubicBezTo>
                    <a:cubicBezTo>
                      <a:pt x="5" y="15"/>
                      <a:pt x="5" y="15"/>
                      <a:pt x="5" y="15"/>
                    </a:cubicBezTo>
                    <a:cubicBezTo>
                      <a:pt x="6" y="14"/>
                      <a:pt x="7" y="13"/>
                      <a:pt x="8" y="14"/>
                    </a:cubicBezTo>
                    <a:cubicBezTo>
                      <a:pt x="9" y="14"/>
                      <a:pt x="9" y="14"/>
                      <a:pt x="9" y="15"/>
                    </a:cubicBezTo>
                    <a:cubicBezTo>
                      <a:pt x="9" y="15"/>
                      <a:pt x="9" y="15"/>
                      <a:pt x="9" y="15"/>
                    </a:cubicBezTo>
                    <a:cubicBezTo>
                      <a:pt x="8" y="16"/>
                      <a:pt x="8" y="16"/>
                      <a:pt x="7" y="16"/>
                    </a:cubicBezTo>
                    <a:cubicBezTo>
                      <a:pt x="6" y="16"/>
                      <a:pt x="6" y="16"/>
                      <a:pt x="5" y="16"/>
                    </a:cubicBezTo>
                    <a:cubicBezTo>
                      <a:pt x="5" y="17"/>
                      <a:pt x="5" y="17"/>
                      <a:pt x="5" y="17"/>
                    </a:cubicBezTo>
                    <a:cubicBezTo>
                      <a:pt x="5" y="18"/>
                      <a:pt x="4" y="18"/>
                      <a:pt x="4" y="19"/>
                    </a:cubicBezTo>
                    <a:cubicBezTo>
                      <a:pt x="4" y="20"/>
                      <a:pt x="4" y="20"/>
                      <a:pt x="4" y="20"/>
                    </a:cubicBezTo>
                    <a:cubicBezTo>
                      <a:pt x="4" y="20"/>
                      <a:pt x="4" y="20"/>
                      <a:pt x="4" y="20"/>
                    </a:cubicBezTo>
                    <a:cubicBezTo>
                      <a:pt x="4" y="19"/>
                      <a:pt x="6" y="18"/>
                      <a:pt x="6" y="18"/>
                    </a:cubicBezTo>
                    <a:cubicBezTo>
                      <a:pt x="7" y="19"/>
                      <a:pt x="7" y="19"/>
                      <a:pt x="7" y="20"/>
                    </a:cubicBezTo>
                    <a:cubicBezTo>
                      <a:pt x="7" y="20"/>
                      <a:pt x="7" y="20"/>
                      <a:pt x="7" y="20"/>
                    </a:cubicBezTo>
                    <a:cubicBezTo>
                      <a:pt x="7" y="20"/>
                      <a:pt x="6" y="21"/>
                      <a:pt x="6" y="21"/>
                    </a:cubicBezTo>
                    <a:cubicBezTo>
                      <a:pt x="5" y="21"/>
                      <a:pt x="4" y="21"/>
                      <a:pt x="4" y="21"/>
                    </a:cubicBezTo>
                    <a:cubicBezTo>
                      <a:pt x="3" y="22"/>
                      <a:pt x="3" y="22"/>
                      <a:pt x="3" y="22"/>
                    </a:cubicBezTo>
                    <a:cubicBezTo>
                      <a:pt x="3" y="22"/>
                      <a:pt x="3" y="22"/>
                      <a:pt x="3" y="22"/>
                    </a:cubicBezTo>
                    <a:cubicBezTo>
                      <a:pt x="3" y="23"/>
                      <a:pt x="3" y="23"/>
                      <a:pt x="3" y="23"/>
                    </a:cubicBezTo>
                    <a:cubicBezTo>
                      <a:pt x="3" y="23"/>
                      <a:pt x="3" y="24"/>
                      <a:pt x="3" y="24"/>
                    </a:cubicBezTo>
                    <a:cubicBezTo>
                      <a:pt x="3" y="25"/>
                      <a:pt x="3" y="25"/>
                      <a:pt x="3" y="25"/>
                    </a:cubicBezTo>
                    <a:cubicBezTo>
                      <a:pt x="3" y="24"/>
                      <a:pt x="3" y="24"/>
                      <a:pt x="3" y="24"/>
                    </a:cubicBezTo>
                    <a:cubicBezTo>
                      <a:pt x="4" y="23"/>
                      <a:pt x="4" y="23"/>
                      <a:pt x="5" y="22"/>
                    </a:cubicBezTo>
                    <a:cubicBezTo>
                      <a:pt x="5" y="22"/>
                      <a:pt x="5" y="22"/>
                      <a:pt x="5" y="22"/>
                    </a:cubicBezTo>
                    <a:cubicBezTo>
                      <a:pt x="5" y="22"/>
                      <a:pt x="6" y="22"/>
                      <a:pt x="6" y="22"/>
                    </a:cubicBezTo>
                    <a:cubicBezTo>
                      <a:pt x="6" y="22"/>
                      <a:pt x="6" y="22"/>
                      <a:pt x="6" y="22"/>
                    </a:cubicBezTo>
                    <a:cubicBezTo>
                      <a:pt x="7" y="23"/>
                      <a:pt x="7" y="24"/>
                      <a:pt x="7" y="25"/>
                    </a:cubicBezTo>
                    <a:cubicBezTo>
                      <a:pt x="6" y="26"/>
                      <a:pt x="6" y="26"/>
                      <a:pt x="6" y="26"/>
                    </a:cubicBezTo>
                    <a:cubicBezTo>
                      <a:pt x="6" y="25"/>
                      <a:pt x="6" y="25"/>
                      <a:pt x="6" y="25"/>
                    </a:cubicBezTo>
                    <a:cubicBezTo>
                      <a:pt x="7" y="24"/>
                      <a:pt x="7" y="24"/>
                      <a:pt x="7" y="24"/>
                    </a:cubicBezTo>
                    <a:cubicBezTo>
                      <a:pt x="8" y="24"/>
                      <a:pt x="8" y="24"/>
                      <a:pt x="8" y="24"/>
                    </a:cubicBezTo>
                    <a:cubicBezTo>
                      <a:pt x="8" y="23"/>
                      <a:pt x="8" y="23"/>
                      <a:pt x="8" y="23"/>
                    </a:cubicBezTo>
                    <a:cubicBezTo>
                      <a:pt x="8" y="23"/>
                      <a:pt x="9" y="23"/>
                      <a:pt x="9" y="22"/>
                    </a:cubicBezTo>
                    <a:cubicBezTo>
                      <a:pt x="9" y="22"/>
                      <a:pt x="8" y="21"/>
                      <a:pt x="8" y="21"/>
                    </a:cubicBezTo>
                    <a:cubicBezTo>
                      <a:pt x="7" y="20"/>
                      <a:pt x="7" y="20"/>
                      <a:pt x="8" y="19"/>
                    </a:cubicBezTo>
                    <a:cubicBezTo>
                      <a:pt x="8" y="18"/>
                      <a:pt x="8" y="18"/>
                      <a:pt x="9" y="18"/>
                    </a:cubicBezTo>
                    <a:cubicBezTo>
                      <a:pt x="9" y="19"/>
                      <a:pt x="9" y="19"/>
                      <a:pt x="9" y="19"/>
                    </a:cubicBezTo>
                    <a:cubicBezTo>
                      <a:pt x="10" y="19"/>
                      <a:pt x="10" y="21"/>
                      <a:pt x="10" y="21"/>
                    </a:cubicBezTo>
                    <a:cubicBezTo>
                      <a:pt x="9" y="22"/>
                      <a:pt x="9" y="22"/>
                      <a:pt x="9" y="22"/>
                    </a:cubicBezTo>
                    <a:cubicBezTo>
                      <a:pt x="10" y="22"/>
                      <a:pt x="10" y="22"/>
                      <a:pt x="10" y="22"/>
                    </a:cubicBezTo>
                    <a:cubicBezTo>
                      <a:pt x="11" y="21"/>
                      <a:pt x="12" y="21"/>
                      <a:pt x="12" y="20"/>
                    </a:cubicBezTo>
                    <a:cubicBezTo>
                      <a:pt x="13" y="20"/>
                      <a:pt x="13" y="20"/>
                      <a:pt x="13" y="20"/>
                    </a:cubicBezTo>
                    <a:cubicBezTo>
                      <a:pt x="12" y="19"/>
                      <a:pt x="12" y="19"/>
                      <a:pt x="11" y="18"/>
                    </a:cubicBezTo>
                    <a:cubicBezTo>
                      <a:pt x="11" y="17"/>
                      <a:pt x="11" y="17"/>
                      <a:pt x="11" y="16"/>
                    </a:cubicBezTo>
                    <a:cubicBezTo>
                      <a:pt x="12" y="16"/>
                      <a:pt x="12" y="15"/>
                      <a:pt x="13" y="16"/>
                    </a:cubicBezTo>
                    <a:cubicBezTo>
                      <a:pt x="13" y="16"/>
                      <a:pt x="13" y="16"/>
                      <a:pt x="13" y="16"/>
                    </a:cubicBezTo>
                    <a:cubicBezTo>
                      <a:pt x="14" y="16"/>
                      <a:pt x="14" y="18"/>
                      <a:pt x="13" y="19"/>
                    </a:cubicBezTo>
                    <a:cubicBezTo>
                      <a:pt x="13" y="20"/>
                      <a:pt x="13" y="20"/>
                      <a:pt x="13" y="20"/>
                    </a:cubicBezTo>
                    <a:cubicBezTo>
                      <a:pt x="14" y="19"/>
                      <a:pt x="14" y="19"/>
                      <a:pt x="14" y="18"/>
                    </a:cubicBezTo>
                    <a:cubicBezTo>
                      <a:pt x="15" y="18"/>
                      <a:pt x="16" y="17"/>
                      <a:pt x="16" y="17"/>
                    </a:cubicBezTo>
                    <a:cubicBezTo>
                      <a:pt x="16" y="16"/>
                      <a:pt x="15" y="16"/>
                      <a:pt x="15" y="15"/>
                    </a:cubicBezTo>
                    <a:cubicBezTo>
                      <a:pt x="14" y="15"/>
                      <a:pt x="14" y="14"/>
                      <a:pt x="15" y="13"/>
                    </a:cubicBezTo>
                    <a:cubicBezTo>
                      <a:pt x="15" y="13"/>
                      <a:pt x="15" y="13"/>
                      <a:pt x="16" y="13"/>
                    </a:cubicBezTo>
                    <a:cubicBezTo>
                      <a:pt x="16" y="13"/>
                      <a:pt x="16" y="13"/>
                      <a:pt x="16" y="13"/>
                    </a:cubicBezTo>
                    <a:cubicBezTo>
                      <a:pt x="17" y="13"/>
                      <a:pt x="17" y="15"/>
                      <a:pt x="17" y="16"/>
                    </a:cubicBezTo>
                    <a:cubicBezTo>
                      <a:pt x="16" y="17"/>
                      <a:pt x="16" y="17"/>
                      <a:pt x="16" y="17"/>
                    </a:cubicBezTo>
                    <a:cubicBezTo>
                      <a:pt x="16" y="17"/>
                      <a:pt x="16" y="17"/>
                      <a:pt x="16" y="17"/>
                    </a:cubicBezTo>
                    <a:cubicBezTo>
                      <a:pt x="17" y="16"/>
                      <a:pt x="17" y="15"/>
                      <a:pt x="18" y="15"/>
                    </a:cubicBezTo>
                    <a:cubicBezTo>
                      <a:pt x="18" y="14"/>
                      <a:pt x="18" y="14"/>
                      <a:pt x="19" y="14"/>
                    </a:cubicBezTo>
                    <a:cubicBezTo>
                      <a:pt x="18" y="13"/>
                      <a:pt x="17" y="13"/>
                      <a:pt x="17" y="12"/>
                    </a:cubicBezTo>
                    <a:cubicBezTo>
                      <a:pt x="16" y="12"/>
                      <a:pt x="16" y="11"/>
                      <a:pt x="16" y="10"/>
                    </a:cubicBezTo>
                    <a:cubicBezTo>
                      <a:pt x="17" y="10"/>
                      <a:pt x="17" y="9"/>
                      <a:pt x="18" y="10"/>
                    </a:cubicBezTo>
                    <a:cubicBezTo>
                      <a:pt x="18" y="10"/>
                      <a:pt x="18" y="10"/>
                      <a:pt x="18" y="10"/>
                    </a:cubicBezTo>
                    <a:cubicBezTo>
                      <a:pt x="19" y="10"/>
                      <a:pt x="19" y="12"/>
                      <a:pt x="19" y="12"/>
                    </a:cubicBezTo>
                    <a:cubicBezTo>
                      <a:pt x="19" y="13"/>
                      <a:pt x="19" y="13"/>
                      <a:pt x="19" y="13"/>
                    </a:cubicBezTo>
                    <a:cubicBezTo>
                      <a:pt x="19" y="13"/>
                      <a:pt x="19" y="13"/>
                      <a:pt x="19" y="13"/>
                    </a:cubicBezTo>
                    <a:cubicBezTo>
                      <a:pt x="19" y="12"/>
                      <a:pt x="19" y="12"/>
                      <a:pt x="20" y="11"/>
                    </a:cubicBezTo>
                    <a:cubicBezTo>
                      <a:pt x="20" y="10"/>
                      <a:pt x="20" y="10"/>
                      <a:pt x="20" y="10"/>
                    </a:cubicBezTo>
                    <a:cubicBezTo>
                      <a:pt x="20" y="10"/>
                      <a:pt x="19" y="9"/>
                      <a:pt x="19" y="8"/>
                    </a:cubicBezTo>
                    <a:cubicBezTo>
                      <a:pt x="19" y="8"/>
                      <a:pt x="19" y="7"/>
                      <a:pt x="20" y="6"/>
                    </a:cubicBezTo>
                    <a:cubicBezTo>
                      <a:pt x="20" y="6"/>
                      <a:pt x="21" y="6"/>
                      <a:pt x="21" y="6"/>
                    </a:cubicBezTo>
                    <a:cubicBezTo>
                      <a:pt x="21" y="7"/>
                      <a:pt x="21" y="7"/>
                      <a:pt x="21" y="7"/>
                    </a:cubicBezTo>
                    <a:cubicBezTo>
                      <a:pt x="22" y="7"/>
                      <a:pt x="21" y="9"/>
                      <a:pt x="21" y="9"/>
                    </a:cubicBezTo>
                    <a:cubicBezTo>
                      <a:pt x="20" y="10"/>
                      <a:pt x="20" y="10"/>
                      <a:pt x="20" y="10"/>
                    </a:cubicBezTo>
                    <a:cubicBezTo>
                      <a:pt x="20" y="11"/>
                      <a:pt x="20" y="11"/>
                      <a:pt x="20" y="11"/>
                    </a:cubicBezTo>
                    <a:cubicBezTo>
                      <a:pt x="20" y="12"/>
                      <a:pt x="19" y="12"/>
                      <a:pt x="19" y="13"/>
                    </a:cubicBezTo>
                    <a:cubicBezTo>
                      <a:pt x="19" y="13"/>
                      <a:pt x="18" y="14"/>
                      <a:pt x="18" y="15"/>
                    </a:cubicBezTo>
                    <a:cubicBezTo>
                      <a:pt x="18" y="15"/>
                      <a:pt x="17" y="16"/>
                      <a:pt x="17" y="17"/>
                    </a:cubicBezTo>
                    <a:cubicBezTo>
                      <a:pt x="17" y="16"/>
                      <a:pt x="17" y="16"/>
                      <a:pt x="17" y="16"/>
                    </a:cubicBezTo>
                    <a:cubicBezTo>
                      <a:pt x="18" y="16"/>
                      <a:pt x="20" y="16"/>
                      <a:pt x="20" y="16"/>
                    </a:cubicBezTo>
                    <a:cubicBezTo>
                      <a:pt x="21" y="17"/>
                      <a:pt x="21" y="18"/>
                      <a:pt x="20" y="18"/>
                    </a:cubicBezTo>
                    <a:cubicBezTo>
                      <a:pt x="20" y="18"/>
                      <a:pt x="20" y="18"/>
                      <a:pt x="20" y="18"/>
                    </a:cubicBezTo>
                    <a:cubicBezTo>
                      <a:pt x="20" y="18"/>
                      <a:pt x="19" y="18"/>
                      <a:pt x="18" y="18"/>
                    </a:cubicBezTo>
                    <a:cubicBezTo>
                      <a:pt x="18" y="18"/>
                      <a:pt x="17" y="17"/>
                      <a:pt x="16" y="17"/>
                    </a:cubicBezTo>
                    <a:cubicBezTo>
                      <a:pt x="16" y="18"/>
                      <a:pt x="15" y="18"/>
                      <a:pt x="15" y="19"/>
                    </a:cubicBezTo>
                    <a:cubicBezTo>
                      <a:pt x="14" y="19"/>
                      <a:pt x="14" y="19"/>
                      <a:pt x="14" y="20"/>
                    </a:cubicBezTo>
                    <a:cubicBezTo>
                      <a:pt x="14" y="19"/>
                      <a:pt x="14" y="19"/>
                      <a:pt x="14" y="19"/>
                    </a:cubicBezTo>
                    <a:cubicBezTo>
                      <a:pt x="15" y="19"/>
                      <a:pt x="16" y="19"/>
                      <a:pt x="17" y="20"/>
                    </a:cubicBezTo>
                    <a:cubicBezTo>
                      <a:pt x="17" y="20"/>
                      <a:pt x="17" y="21"/>
                      <a:pt x="17" y="21"/>
                    </a:cubicBezTo>
                    <a:cubicBezTo>
                      <a:pt x="17" y="21"/>
                      <a:pt x="17" y="21"/>
                      <a:pt x="17" y="21"/>
                    </a:cubicBezTo>
                    <a:cubicBezTo>
                      <a:pt x="16" y="21"/>
                      <a:pt x="15" y="21"/>
                      <a:pt x="15" y="21"/>
                    </a:cubicBezTo>
                    <a:cubicBezTo>
                      <a:pt x="14" y="21"/>
                      <a:pt x="14" y="20"/>
                      <a:pt x="13" y="20"/>
                    </a:cubicBezTo>
                    <a:cubicBezTo>
                      <a:pt x="13" y="20"/>
                      <a:pt x="13" y="20"/>
                      <a:pt x="13" y="20"/>
                    </a:cubicBezTo>
                    <a:cubicBezTo>
                      <a:pt x="12" y="21"/>
                      <a:pt x="11" y="21"/>
                      <a:pt x="10" y="22"/>
                    </a:cubicBezTo>
                    <a:cubicBezTo>
                      <a:pt x="10" y="23"/>
                      <a:pt x="10" y="23"/>
                      <a:pt x="10" y="23"/>
                    </a:cubicBezTo>
                    <a:cubicBezTo>
                      <a:pt x="10" y="22"/>
                      <a:pt x="10" y="22"/>
                      <a:pt x="10" y="22"/>
                    </a:cubicBezTo>
                    <a:cubicBezTo>
                      <a:pt x="11" y="22"/>
                      <a:pt x="12" y="22"/>
                      <a:pt x="13" y="23"/>
                    </a:cubicBezTo>
                    <a:cubicBezTo>
                      <a:pt x="13" y="23"/>
                      <a:pt x="13" y="24"/>
                      <a:pt x="13" y="24"/>
                    </a:cubicBezTo>
                    <a:cubicBezTo>
                      <a:pt x="13" y="24"/>
                      <a:pt x="13" y="24"/>
                      <a:pt x="13" y="24"/>
                    </a:cubicBezTo>
                    <a:cubicBezTo>
                      <a:pt x="12" y="24"/>
                      <a:pt x="12" y="25"/>
                      <a:pt x="11" y="24"/>
                    </a:cubicBezTo>
                    <a:cubicBezTo>
                      <a:pt x="10" y="24"/>
                      <a:pt x="10" y="24"/>
                      <a:pt x="9" y="23"/>
                    </a:cubicBezTo>
                    <a:cubicBezTo>
                      <a:pt x="8" y="24"/>
                      <a:pt x="8" y="24"/>
                      <a:pt x="8" y="24"/>
                    </a:cubicBezTo>
                    <a:cubicBezTo>
                      <a:pt x="8" y="24"/>
                      <a:pt x="8" y="24"/>
                      <a:pt x="8" y="24"/>
                    </a:cubicBezTo>
                    <a:cubicBezTo>
                      <a:pt x="8" y="25"/>
                      <a:pt x="8" y="25"/>
                      <a:pt x="8" y="25"/>
                    </a:cubicBezTo>
                    <a:cubicBezTo>
                      <a:pt x="7" y="26"/>
                      <a:pt x="7" y="26"/>
                      <a:pt x="7" y="26"/>
                    </a:cubicBezTo>
                    <a:cubicBezTo>
                      <a:pt x="6" y="26"/>
                      <a:pt x="6" y="26"/>
                      <a:pt x="6" y="26"/>
                    </a:cubicBezTo>
                    <a:cubicBezTo>
                      <a:pt x="7" y="26"/>
                      <a:pt x="7" y="26"/>
                      <a:pt x="7" y="26"/>
                    </a:cubicBezTo>
                    <a:cubicBezTo>
                      <a:pt x="8" y="25"/>
                      <a:pt x="9" y="25"/>
                      <a:pt x="10" y="25"/>
                    </a:cubicBezTo>
                    <a:cubicBezTo>
                      <a:pt x="11" y="26"/>
                      <a:pt x="11" y="26"/>
                      <a:pt x="10" y="27"/>
                    </a:cubicBezTo>
                    <a:cubicBezTo>
                      <a:pt x="10" y="27"/>
                      <a:pt x="10" y="27"/>
                      <a:pt x="10" y="27"/>
                    </a:cubicBezTo>
                    <a:cubicBezTo>
                      <a:pt x="10" y="27"/>
                      <a:pt x="9" y="27"/>
                      <a:pt x="8" y="27"/>
                    </a:cubicBezTo>
                    <a:cubicBezTo>
                      <a:pt x="8" y="27"/>
                      <a:pt x="7" y="27"/>
                      <a:pt x="6" y="26"/>
                    </a:cubicBezTo>
                    <a:cubicBezTo>
                      <a:pt x="6" y="27"/>
                      <a:pt x="6" y="27"/>
                      <a:pt x="6" y="27"/>
                    </a:cubicBezTo>
                    <a:cubicBezTo>
                      <a:pt x="5" y="28"/>
                      <a:pt x="4" y="29"/>
                      <a:pt x="4" y="30"/>
                    </a:cubicBezTo>
                    <a:cubicBezTo>
                      <a:pt x="4" y="30"/>
                      <a:pt x="4" y="30"/>
                      <a:pt x="4" y="30"/>
                    </a:cubicBezTo>
                    <a:cubicBezTo>
                      <a:pt x="3" y="30"/>
                      <a:pt x="3" y="30"/>
                      <a:pt x="3" y="30"/>
                    </a:cubicBezTo>
                    <a:cubicBezTo>
                      <a:pt x="3" y="30"/>
                      <a:pt x="3" y="30"/>
                      <a:pt x="3" y="30"/>
                    </a:cubicBezTo>
                    <a:cubicBezTo>
                      <a:pt x="4" y="29"/>
                      <a:pt x="4" y="28"/>
                      <a:pt x="5" y="27"/>
                    </a:cubicBezTo>
                    <a:cubicBezTo>
                      <a:pt x="5" y="27"/>
                      <a:pt x="6" y="26"/>
                      <a:pt x="6" y="26"/>
                    </a:cubicBezTo>
                    <a:cubicBezTo>
                      <a:pt x="6" y="26"/>
                      <a:pt x="5" y="25"/>
                      <a:pt x="5" y="25"/>
                    </a:cubicBezTo>
                    <a:cubicBezTo>
                      <a:pt x="4" y="25"/>
                      <a:pt x="4" y="25"/>
                      <a:pt x="3" y="25"/>
                    </a:cubicBezTo>
                    <a:cubicBezTo>
                      <a:pt x="3" y="26"/>
                      <a:pt x="3" y="26"/>
                      <a:pt x="3" y="26"/>
                    </a:cubicBezTo>
                    <a:cubicBezTo>
                      <a:pt x="3" y="28"/>
                      <a:pt x="3" y="29"/>
                      <a:pt x="3" y="30"/>
                    </a:cubicBezTo>
                    <a:cubicBezTo>
                      <a:pt x="3" y="30"/>
                      <a:pt x="3" y="30"/>
                      <a:pt x="3" y="30"/>
                    </a:cubicBezTo>
                    <a:cubicBezTo>
                      <a:pt x="2" y="29"/>
                      <a:pt x="2" y="29"/>
                      <a:pt x="2" y="29"/>
                    </a:cubicBezTo>
                    <a:cubicBezTo>
                      <a:pt x="2" y="29"/>
                      <a:pt x="2" y="28"/>
                      <a:pt x="2" y="26"/>
                    </a:cubicBezTo>
                    <a:cubicBezTo>
                      <a:pt x="2" y="26"/>
                      <a:pt x="2" y="25"/>
                      <a:pt x="3" y="25"/>
                    </a:cubicBezTo>
                    <a:cubicBezTo>
                      <a:pt x="2" y="25"/>
                      <a:pt x="1" y="25"/>
                      <a:pt x="0" y="24"/>
                    </a:cubicBezTo>
                    <a:cubicBezTo>
                      <a:pt x="0" y="24"/>
                      <a:pt x="0" y="23"/>
                      <a:pt x="0" y="23"/>
                    </a:cubicBezTo>
                    <a:cubicBezTo>
                      <a:pt x="0" y="22"/>
                      <a:pt x="0" y="21"/>
                      <a:pt x="1" y="21"/>
                    </a:cubicBezTo>
                    <a:cubicBezTo>
                      <a:pt x="1" y="21"/>
                      <a:pt x="1" y="21"/>
                      <a:pt x="1" y="21"/>
                    </a:cubicBezTo>
                    <a:cubicBezTo>
                      <a:pt x="2" y="22"/>
                      <a:pt x="2" y="23"/>
                      <a:pt x="2" y="24"/>
                    </a:cubicBezTo>
                    <a:cubicBezTo>
                      <a:pt x="3" y="25"/>
                      <a:pt x="3" y="25"/>
                      <a:pt x="3" y="25"/>
                    </a:cubicBezTo>
                    <a:cubicBezTo>
                      <a:pt x="3" y="24"/>
                      <a:pt x="3" y="24"/>
                      <a:pt x="3" y="24"/>
                    </a:cubicBezTo>
                    <a:cubicBezTo>
                      <a:pt x="3" y="24"/>
                      <a:pt x="3" y="23"/>
                      <a:pt x="3" y="23"/>
                    </a:cubicBezTo>
                    <a:cubicBezTo>
                      <a:pt x="3" y="22"/>
                      <a:pt x="3" y="22"/>
                      <a:pt x="3" y="22"/>
                    </a:cubicBezTo>
                    <a:cubicBezTo>
                      <a:pt x="3" y="22"/>
                      <a:pt x="3" y="22"/>
                      <a:pt x="3" y="22"/>
                    </a:cubicBezTo>
                    <a:cubicBezTo>
                      <a:pt x="3" y="21"/>
                      <a:pt x="3" y="21"/>
                      <a:pt x="3" y="20"/>
                    </a:cubicBezTo>
                    <a:cubicBezTo>
                      <a:pt x="3" y="20"/>
                      <a:pt x="2" y="20"/>
                      <a:pt x="1" y="20"/>
                    </a:cubicBezTo>
                    <a:cubicBezTo>
                      <a:pt x="1" y="19"/>
                      <a:pt x="0" y="19"/>
                      <a:pt x="0" y="18"/>
                    </a:cubicBezTo>
                    <a:cubicBezTo>
                      <a:pt x="0" y="18"/>
                      <a:pt x="0" y="17"/>
                      <a:pt x="1" y="17"/>
                    </a:cubicBezTo>
                    <a:cubicBezTo>
                      <a:pt x="1" y="17"/>
                      <a:pt x="1" y="17"/>
                      <a:pt x="1" y="17"/>
                    </a:cubicBezTo>
                    <a:cubicBezTo>
                      <a:pt x="2" y="17"/>
                      <a:pt x="3" y="18"/>
                      <a:pt x="3" y="19"/>
                    </a:cubicBezTo>
                    <a:cubicBezTo>
                      <a:pt x="3" y="20"/>
                      <a:pt x="3" y="20"/>
                      <a:pt x="3" y="20"/>
                    </a:cubicBezTo>
                    <a:cubicBezTo>
                      <a:pt x="4" y="19"/>
                      <a:pt x="4" y="19"/>
                      <a:pt x="4" y="19"/>
                    </a:cubicBezTo>
                    <a:cubicBezTo>
                      <a:pt x="4" y="18"/>
                      <a:pt x="4" y="17"/>
                      <a:pt x="5" y="17"/>
                    </a:cubicBezTo>
                    <a:cubicBezTo>
                      <a:pt x="5" y="16"/>
                      <a:pt x="5" y="16"/>
                      <a:pt x="5" y="16"/>
                    </a:cubicBezTo>
                    <a:cubicBezTo>
                      <a:pt x="4" y="16"/>
                      <a:pt x="3" y="16"/>
                      <a:pt x="3" y="15"/>
                    </a:cubicBezTo>
                    <a:cubicBezTo>
                      <a:pt x="2" y="15"/>
                      <a:pt x="2" y="14"/>
                      <a:pt x="2" y="14"/>
                    </a:cubicBezTo>
                    <a:cubicBezTo>
                      <a:pt x="1" y="13"/>
                      <a:pt x="2" y="13"/>
                      <a:pt x="2" y="13"/>
                    </a:cubicBezTo>
                    <a:cubicBezTo>
                      <a:pt x="3" y="13"/>
                      <a:pt x="3" y="13"/>
                      <a:pt x="3" y="13"/>
                    </a:cubicBezTo>
                    <a:cubicBezTo>
                      <a:pt x="3" y="13"/>
                      <a:pt x="4" y="14"/>
                      <a:pt x="5" y="15"/>
                    </a:cubicBezTo>
                    <a:cubicBezTo>
                      <a:pt x="5" y="16"/>
                      <a:pt x="5" y="16"/>
                      <a:pt x="5" y="16"/>
                    </a:cubicBezTo>
                    <a:cubicBezTo>
                      <a:pt x="5" y="15"/>
                      <a:pt x="5" y="15"/>
                      <a:pt x="6" y="14"/>
                    </a:cubicBezTo>
                    <a:cubicBezTo>
                      <a:pt x="6" y="13"/>
                      <a:pt x="6" y="12"/>
                      <a:pt x="6" y="12"/>
                    </a:cubicBezTo>
                    <a:cubicBezTo>
                      <a:pt x="5" y="12"/>
                      <a:pt x="4" y="11"/>
                      <a:pt x="4" y="11"/>
                    </a:cubicBezTo>
                    <a:cubicBezTo>
                      <a:pt x="3" y="11"/>
                      <a:pt x="3" y="10"/>
                      <a:pt x="3" y="10"/>
                    </a:cubicBezTo>
                    <a:cubicBezTo>
                      <a:pt x="2" y="9"/>
                      <a:pt x="3" y="9"/>
                      <a:pt x="3" y="9"/>
                    </a:cubicBezTo>
                    <a:cubicBezTo>
                      <a:pt x="4" y="8"/>
                      <a:pt x="4" y="8"/>
                      <a:pt x="4" y="8"/>
                    </a:cubicBezTo>
                    <a:cubicBezTo>
                      <a:pt x="4" y="8"/>
                      <a:pt x="5" y="10"/>
                      <a:pt x="6" y="11"/>
                    </a:cubicBezTo>
                    <a:cubicBezTo>
                      <a:pt x="6" y="12"/>
                      <a:pt x="6" y="12"/>
                      <a:pt x="6" y="12"/>
                    </a:cubicBezTo>
                    <a:cubicBezTo>
                      <a:pt x="6" y="12"/>
                      <a:pt x="6" y="12"/>
                      <a:pt x="6" y="12"/>
                    </a:cubicBezTo>
                    <a:cubicBezTo>
                      <a:pt x="6" y="11"/>
                      <a:pt x="6" y="10"/>
                      <a:pt x="6" y="9"/>
                    </a:cubicBezTo>
                    <a:cubicBezTo>
                      <a:pt x="6" y="9"/>
                      <a:pt x="6" y="8"/>
                      <a:pt x="6" y="8"/>
                    </a:cubicBezTo>
                    <a:cubicBezTo>
                      <a:pt x="5" y="8"/>
                      <a:pt x="5" y="8"/>
                      <a:pt x="4" y="8"/>
                    </a:cubicBezTo>
                    <a:cubicBezTo>
                      <a:pt x="3" y="7"/>
                      <a:pt x="3" y="7"/>
                      <a:pt x="3" y="6"/>
                    </a:cubicBezTo>
                    <a:cubicBezTo>
                      <a:pt x="2" y="6"/>
                      <a:pt x="3" y="5"/>
                      <a:pt x="3" y="5"/>
                    </a:cubicBezTo>
                    <a:cubicBezTo>
                      <a:pt x="3" y="5"/>
                      <a:pt x="3" y="5"/>
                      <a:pt x="3" y="5"/>
                    </a:cubicBezTo>
                    <a:cubicBezTo>
                      <a:pt x="4" y="5"/>
                      <a:pt x="5" y="6"/>
                      <a:pt x="6" y="7"/>
                    </a:cubicBezTo>
                    <a:cubicBezTo>
                      <a:pt x="6" y="7"/>
                      <a:pt x="6" y="7"/>
                      <a:pt x="6" y="7"/>
                    </a:cubicBezTo>
                    <a:cubicBezTo>
                      <a:pt x="6" y="7"/>
                      <a:pt x="6" y="7"/>
                      <a:pt x="6" y="7"/>
                    </a:cubicBezTo>
                    <a:cubicBezTo>
                      <a:pt x="6" y="6"/>
                      <a:pt x="6" y="6"/>
                      <a:pt x="6" y="5"/>
                    </a:cubicBezTo>
                    <a:cubicBezTo>
                      <a:pt x="5" y="4"/>
                      <a:pt x="5" y="4"/>
                      <a:pt x="5" y="4"/>
                    </a:cubicBezTo>
                    <a:cubicBezTo>
                      <a:pt x="5" y="4"/>
                      <a:pt x="4" y="3"/>
                      <a:pt x="4" y="3"/>
                    </a:cubicBezTo>
                    <a:cubicBezTo>
                      <a:pt x="3" y="3"/>
                      <a:pt x="3" y="2"/>
                      <a:pt x="3" y="1"/>
                    </a:cubicBezTo>
                    <a:cubicBezTo>
                      <a:pt x="3" y="1"/>
                      <a:pt x="4" y="0"/>
                      <a:pt x="4" y="0"/>
                    </a:cubicBezTo>
                    <a:cubicBezTo>
                      <a:pt x="4" y="0"/>
                      <a:pt x="4" y="0"/>
                      <a:pt x="4" y="0"/>
                    </a:cubicBezTo>
                  </a:path>
                </a:pathLst>
              </a:custGeom>
              <a:solidFill>
                <a:srgbClr val="92E3A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350" name="Google Shape;1350;p46"/>
              <p:cNvSpPr/>
              <p:nvPr/>
            </p:nvSpPr>
            <p:spPr>
              <a:xfrm>
                <a:off x="2422554" y="3751152"/>
                <a:ext cx="70102" cy="35335"/>
              </a:xfrm>
              <a:custGeom>
                <a:avLst/>
                <a:gdLst/>
                <a:ahLst/>
                <a:cxnLst/>
                <a:rect l="l" t="t" r="r" b="b"/>
                <a:pathLst>
                  <a:path w="4" h="2" extrusionOk="0">
                    <a:moveTo>
                      <a:pt x="2" y="2"/>
                    </a:moveTo>
                    <a:cubicBezTo>
                      <a:pt x="1" y="2"/>
                      <a:pt x="0" y="2"/>
                      <a:pt x="0" y="2"/>
                    </a:cubicBezTo>
                    <a:cubicBezTo>
                      <a:pt x="0" y="1"/>
                      <a:pt x="0" y="1"/>
                      <a:pt x="0" y="1"/>
                    </a:cubicBezTo>
                    <a:cubicBezTo>
                      <a:pt x="1" y="0"/>
                      <a:pt x="2" y="0"/>
                      <a:pt x="3" y="0"/>
                    </a:cubicBezTo>
                    <a:cubicBezTo>
                      <a:pt x="4" y="0"/>
                      <a:pt x="4" y="1"/>
                      <a:pt x="4" y="2"/>
                    </a:cubicBezTo>
                    <a:cubicBezTo>
                      <a:pt x="3" y="2"/>
                      <a:pt x="3" y="2"/>
                      <a:pt x="3" y="2"/>
                    </a:cubicBezTo>
                    <a:cubicBezTo>
                      <a:pt x="3" y="2"/>
                      <a:pt x="2" y="2"/>
                      <a:pt x="2" y="2"/>
                    </a:cubicBezTo>
                  </a:path>
                </a:pathLst>
              </a:custGeom>
              <a:solidFill>
                <a:srgbClr val="92E3A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351" name="Google Shape;1351;p46"/>
              <p:cNvSpPr/>
              <p:nvPr/>
            </p:nvSpPr>
            <p:spPr>
              <a:xfrm>
                <a:off x="2205238" y="3616877"/>
                <a:ext cx="49071" cy="70671"/>
              </a:xfrm>
              <a:custGeom>
                <a:avLst/>
                <a:gdLst/>
                <a:ahLst/>
                <a:cxnLst/>
                <a:rect l="l" t="t" r="r" b="b"/>
                <a:pathLst>
                  <a:path w="3" h="4" extrusionOk="0">
                    <a:moveTo>
                      <a:pt x="2" y="0"/>
                    </a:moveTo>
                    <a:cubicBezTo>
                      <a:pt x="2" y="0"/>
                      <a:pt x="1" y="2"/>
                      <a:pt x="0" y="2"/>
                    </a:cubicBezTo>
                    <a:cubicBezTo>
                      <a:pt x="0" y="4"/>
                      <a:pt x="0" y="4"/>
                      <a:pt x="0" y="4"/>
                    </a:cubicBezTo>
                    <a:cubicBezTo>
                      <a:pt x="0" y="4"/>
                      <a:pt x="0" y="4"/>
                      <a:pt x="0" y="4"/>
                    </a:cubicBezTo>
                    <a:cubicBezTo>
                      <a:pt x="1" y="4"/>
                      <a:pt x="2" y="3"/>
                      <a:pt x="2" y="3"/>
                    </a:cubicBezTo>
                    <a:cubicBezTo>
                      <a:pt x="3" y="3"/>
                      <a:pt x="3" y="2"/>
                      <a:pt x="3" y="2"/>
                    </a:cubicBezTo>
                    <a:cubicBezTo>
                      <a:pt x="3" y="1"/>
                      <a:pt x="3" y="1"/>
                      <a:pt x="3" y="1"/>
                    </a:cubicBezTo>
                    <a:cubicBezTo>
                      <a:pt x="3" y="1"/>
                      <a:pt x="3" y="1"/>
                      <a:pt x="3" y="1"/>
                    </a:cubicBezTo>
                    <a:cubicBezTo>
                      <a:pt x="3" y="1"/>
                      <a:pt x="3" y="0"/>
                      <a:pt x="2" y="0"/>
                    </a:cubicBezTo>
                  </a:path>
                </a:pathLst>
              </a:custGeom>
              <a:solidFill>
                <a:srgbClr val="C9F1D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352" name="Google Shape;1352;p46"/>
              <p:cNvSpPr/>
              <p:nvPr/>
            </p:nvSpPr>
            <p:spPr>
              <a:xfrm>
                <a:off x="2107096" y="3553275"/>
                <a:ext cx="168244" cy="473494"/>
              </a:xfrm>
              <a:custGeom>
                <a:avLst/>
                <a:gdLst/>
                <a:ahLst/>
                <a:cxnLst/>
                <a:rect l="l" t="t" r="r" b="b"/>
                <a:pathLst>
                  <a:path w="10" h="28" extrusionOk="0">
                    <a:moveTo>
                      <a:pt x="4" y="0"/>
                    </a:moveTo>
                    <a:cubicBezTo>
                      <a:pt x="4" y="0"/>
                      <a:pt x="3" y="1"/>
                      <a:pt x="3" y="1"/>
                    </a:cubicBezTo>
                    <a:cubicBezTo>
                      <a:pt x="3" y="1"/>
                      <a:pt x="3" y="1"/>
                      <a:pt x="3" y="1"/>
                    </a:cubicBezTo>
                    <a:cubicBezTo>
                      <a:pt x="3" y="2"/>
                      <a:pt x="3" y="3"/>
                      <a:pt x="4" y="3"/>
                    </a:cubicBezTo>
                    <a:cubicBezTo>
                      <a:pt x="4" y="3"/>
                      <a:pt x="5" y="4"/>
                      <a:pt x="5" y="4"/>
                    </a:cubicBezTo>
                    <a:cubicBezTo>
                      <a:pt x="6" y="5"/>
                      <a:pt x="6" y="5"/>
                      <a:pt x="6" y="5"/>
                    </a:cubicBezTo>
                    <a:cubicBezTo>
                      <a:pt x="6" y="6"/>
                      <a:pt x="6" y="6"/>
                      <a:pt x="6" y="7"/>
                    </a:cubicBezTo>
                    <a:cubicBezTo>
                      <a:pt x="6" y="7"/>
                      <a:pt x="6" y="7"/>
                      <a:pt x="6" y="7"/>
                    </a:cubicBezTo>
                    <a:cubicBezTo>
                      <a:pt x="6" y="7"/>
                      <a:pt x="6" y="7"/>
                      <a:pt x="6" y="7"/>
                    </a:cubicBezTo>
                    <a:cubicBezTo>
                      <a:pt x="5" y="6"/>
                      <a:pt x="4" y="5"/>
                      <a:pt x="4" y="5"/>
                    </a:cubicBezTo>
                    <a:cubicBezTo>
                      <a:pt x="3" y="5"/>
                      <a:pt x="3" y="5"/>
                      <a:pt x="3" y="5"/>
                    </a:cubicBezTo>
                    <a:cubicBezTo>
                      <a:pt x="3" y="5"/>
                      <a:pt x="3" y="5"/>
                      <a:pt x="3" y="5"/>
                    </a:cubicBezTo>
                    <a:cubicBezTo>
                      <a:pt x="3" y="5"/>
                      <a:pt x="2" y="5"/>
                      <a:pt x="2" y="6"/>
                    </a:cubicBezTo>
                    <a:cubicBezTo>
                      <a:pt x="2" y="6"/>
                      <a:pt x="2" y="6"/>
                      <a:pt x="3" y="6"/>
                    </a:cubicBezTo>
                    <a:cubicBezTo>
                      <a:pt x="3" y="7"/>
                      <a:pt x="3" y="7"/>
                      <a:pt x="4" y="8"/>
                    </a:cubicBezTo>
                    <a:cubicBezTo>
                      <a:pt x="4" y="8"/>
                      <a:pt x="5" y="8"/>
                      <a:pt x="6" y="8"/>
                    </a:cubicBezTo>
                    <a:cubicBezTo>
                      <a:pt x="6" y="8"/>
                      <a:pt x="6" y="8"/>
                      <a:pt x="6" y="8"/>
                    </a:cubicBezTo>
                    <a:cubicBezTo>
                      <a:pt x="6" y="8"/>
                      <a:pt x="6" y="9"/>
                      <a:pt x="6" y="9"/>
                    </a:cubicBezTo>
                    <a:cubicBezTo>
                      <a:pt x="6" y="9"/>
                      <a:pt x="6" y="9"/>
                      <a:pt x="6" y="10"/>
                    </a:cubicBezTo>
                    <a:cubicBezTo>
                      <a:pt x="6" y="10"/>
                      <a:pt x="6" y="11"/>
                      <a:pt x="6" y="12"/>
                    </a:cubicBezTo>
                    <a:cubicBezTo>
                      <a:pt x="6" y="12"/>
                      <a:pt x="6" y="12"/>
                      <a:pt x="6" y="12"/>
                    </a:cubicBezTo>
                    <a:cubicBezTo>
                      <a:pt x="6" y="11"/>
                      <a:pt x="6" y="11"/>
                      <a:pt x="6" y="11"/>
                    </a:cubicBezTo>
                    <a:cubicBezTo>
                      <a:pt x="5" y="10"/>
                      <a:pt x="4" y="8"/>
                      <a:pt x="4" y="8"/>
                    </a:cubicBezTo>
                    <a:cubicBezTo>
                      <a:pt x="3" y="9"/>
                      <a:pt x="3" y="9"/>
                      <a:pt x="3" y="9"/>
                    </a:cubicBezTo>
                    <a:cubicBezTo>
                      <a:pt x="3" y="9"/>
                      <a:pt x="3" y="9"/>
                      <a:pt x="3" y="10"/>
                    </a:cubicBezTo>
                    <a:cubicBezTo>
                      <a:pt x="3" y="10"/>
                      <a:pt x="3" y="10"/>
                      <a:pt x="3" y="10"/>
                    </a:cubicBezTo>
                    <a:cubicBezTo>
                      <a:pt x="3" y="10"/>
                      <a:pt x="3" y="11"/>
                      <a:pt x="4" y="11"/>
                    </a:cubicBezTo>
                    <a:cubicBezTo>
                      <a:pt x="4" y="11"/>
                      <a:pt x="5" y="12"/>
                      <a:pt x="6" y="12"/>
                    </a:cubicBezTo>
                    <a:cubicBezTo>
                      <a:pt x="6" y="12"/>
                      <a:pt x="6" y="12"/>
                      <a:pt x="6" y="12"/>
                    </a:cubicBezTo>
                    <a:cubicBezTo>
                      <a:pt x="6" y="12"/>
                      <a:pt x="6" y="12"/>
                      <a:pt x="6" y="12"/>
                    </a:cubicBezTo>
                    <a:cubicBezTo>
                      <a:pt x="6" y="12"/>
                      <a:pt x="6" y="13"/>
                      <a:pt x="6" y="14"/>
                    </a:cubicBezTo>
                    <a:cubicBezTo>
                      <a:pt x="5" y="15"/>
                      <a:pt x="5" y="15"/>
                      <a:pt x="5" y="16"/>
                    </a:cubicBezTo>
                    <a:cubicBezTo>
                      <a:pt x="5" y="15"/>
                      <a:pt x="5" y="15"/>
                      <a:pt x="5" y="15"/>
                    </a:cubicBezTo>
                    <a:cubicBezTo>
                      <a:pt x="4" y="14"/>
                      <a:pt x="3" y="13"/>
                      <a:pt x="3" y="13"/>
                    </a:cubicBezTo>
                    <a:cubicBezTo>
                      <a:pt x="3" y="13"/>
                      <a:pt x="3" y="13"/>
                      <a:pt x="3" y="13"/>
                    </a:cubicBezTo>
                    <a:cubicBezTo>
                      <a:pt x="2" y="13"/>
                      <a:pt x="2" y="13"/>
                      <a:pt x="2" y="13"/>
                    </a:cubicBezTo>
                    <a:cubicBezTo>
                      <a:pt x="2" y="13"/>
                      <a:pt x="2" y="13"/>
                      <a:pt x="2" y="14"/>
                    </a:cubicBezTo>
                    <a:cubicBezTo>
                      <a:pt x="2" y="14"/>
                      <a:pt x="2" y="14"/>
                      <a:pt x="2" y="14"/>
                    </a:cubicBezTo>
                    <a:cubicBezTo>
                      <a:pt x="2" y="14"/>
                      <a:pt x="2" y="15"/>
                      <a:pt x="3" y="15"/>
                    </a:cubicBezTo>
                    <a:cubicBezTo>
                      <a:pt x="3" y="16"/>
                      <a:pt x="4" y="16"/>
                      <a:pt x="5" y="16"/>
                    </a:cubicBezTo>
                    <a:cubicBezTo>
                      <a:pt x="5" y="16"/>
                      <a:pt x="5" y="16"/>
                      <a:pt x="5" y="16"/>
                    </a:cubicBezTo>
                    <a:cubicBezTo>
                      <a:pt x="5" y="16"/>
                      <a:pt x="5" y="16"/>
                      <a:pt x="5" y="16"/>
                    </a:cubicBezTo>
                    <a:cubicBezTo>
                      <a:pt x="5" y="17"/>
                      <a:pt x="5" y="17"/>
                      <a:pt x="5" y="17"/>
                    </a:cubicBezTo>
                    <a:cubicBezTo>
                      <a:pt x="4" y="17"/>
                      <a:pt x="4" y="18"/>
                      <a:pt x="4" y="19"/>
                    </a:cubicBezTo>
                    <a:cubicBezTo>
                      <a:pt x="3" y="20"/>
                      <a:pt x="3" y="20"/>
                      <a:pt x="3" y="20"/>
                    </a:cubicBezTo>
                    <a:cubicBezTo>
                      <a:pt x="3" y="19"/>
                      <a:pt x="3" y="19"/>
                      <a:pt x="3" y="19"/>
                    </a:cubicBezTo>
                    <a:cubicBezTo>
                      <a:pt x="3" y="18"/>
                      <a:pt x="2" y="17"/>
                      <a:pt x="1" y="17"/>
                    </a:cubicBezTo>
                    <a:cubicBezTo>
                      <a:pt x="1" y="17"/>
                      <a:pt x="1" y="17"/>
                      <a:pt x="1" y="17"/>
                    </a:cubicBezTo>
                    <a:cubicBezTo>
                      <a:pt x="1" y="17"/>
                      <a:pt x="1" y="17"/>
                      <a:pt x="1" y="17"/>
                    </a:cubicBezTo>
                    <a:cubicBezTo>
                      <a:pt x="0" y="17"/>
                      <a:pt x="0" y="18"/>
                      <a:pt x="0" y="18"/>
                    </a:cubicBezTo>
                    <a:cubicBezTo>
                      <a:pt x="0" y="18"/>
                      <a:pt x="0" y="18"/>
                      <a:pt x="0" y="18"/>
                    </a:cubicBezTo>
                    <a:cubicBezTo>
                      <a:pt x="0" y="19"/>
                      <a:pt x="1" y="19"/>
                      <a:pt x="1" y="20"/>
                    </a:cubicBezTo>
                    <a:cubicBezTo>
                      <a:pt x="2" y="20"/>
                      <a:pt x="3" y="20"/>
                      <a:pt x="3" y="20"/>
                    </a:cubicBezTo>
                    <a:cubicBezTo>
                      <a:pt x="3" y="20"/>
                      <a:pt x="3" y="20"/>
                      <a:pt x="3" y="20"/>
                    </a:cubicBezTo>
                    <a:cubicBezTo>
                      <a:pt x="3" y="20"/>
                      <a:pt x="3" y="20"/>
                      <a:pt x="3" y="20"/>
                    </a:cubicBezTo>
                    <a:cubicBezTo>
                      <a:pt x="3" y="21"/>
                      <a:pt x="3" y="21"/>
                      <a:pt x="3" y="22"/>
                    </a:cubicBezTo>
                    <a:cubicBezTo>
                      <a:pt x="3" y="22"/>
                      <a:pt x="3" y="22"/>
                      <a:pt x="3" y="22"/>
                    </a:cubicBezTo>
                    <a:cubicBezTo>
                      <a:pt x="3" y="23"/>
                      <a:pt x="3" y="23"/>
                      <a:pt x="3" y="23"/>
                    </a:cubicBezTo>
                    <a:cubicBezTo>
                      <a:pt x="3" y="23"/>
                      <a:pt x="3" y="24"/>
                      <a:pt x="3" y="24"/>
                    </a:cubicBezTo>
                    <a:cubicBezTo>
                      <a:pt x="3" y="25"/>
                      <a:pt x="3" y="25"/>
                      <a:pt x="3" y="25"/>
                    </a:cubicBezTo>
                    <a:cubicBezTo>
                      <a:pt x="2" y="24"/>
                      <a:pt x="2" y="24"/>
                      <a:pt x="2" y="24"/>
                    </a:cubicBezTo>
                    <a:cubicBezTo>
                      <a:pt x="2" y="23"/>
                      <a:pt x="2" y="22"/>
                      <a:pt x="1" y="21"/>
                    </a:cubicBezTo>
                    <a:cubicBezTo>
                      <a:pt x="1" y="21"/>
                      <a:pt x="1" y="21"/>
                      <a:pt x="1" y="21"/>
                    </a:cubicBezTo>
                    <a:cubicBezTo>
                      <a:pt x="0" y="21"/>
                      <a:pt x="0" y="22"/>
                      <a:pt x="0" y="23"/>
                    </a:cubicBezTo>
                    <a:cubicBezTo>
                      <a:pt x="0" y="23"/>
                      <a:pt x="0" y="23"/>
                      <a:pt x="0" y="23"/>
                    </a:cubicBezTo>
                    <a:cubicBezTo>
                      <a:pt x="0" y="23"/>
                      <a:pt x="0" y="24"/>
                      <a:pt x="0" y="24"/>
                    </a:cubicBezTo>
                    <a:cubicBezTo>
                      <a:pt x="1" y="25"/>
                      <a:pt x="2" y="25"/>
                      <a:pt x="3" y="25"/>
                    </a:cubicBezTo>
                    <a:cubicBezTo>
                      <a:pt x="3" y="25"/>
                      <a:pt x="3" y="25"/>
                      <a:pt x="3" y="25"/>
                    </a:cubicBezTo>
                    <a:cubicBezTo>
                      <a:pt x="3" y="25"/>
                      <a:pt x="3" y="25"/>
                      <a:pt x="3" y="25"/>
                    </a:cubicBezTo>
                    <a:cubicBezTo>
                      <a:pt x="2" y="25"/>
                      <a:pt x="2" y="26"/>
                      <a:pt x="2" y="26"/>
                    </a:cubicBezTo>
                    <a:cubicBezTo>
                      <a:pt x="2" y="27"/>
                      <a:pt x="2" y="27"/>
                      <a:pt x="2" y="27"/>
                    </a:cubicBezTo>
                    <a:cubicBezTo>
                      <a:pt x="3" y="28"/>
                      <a:pt x="3" y="28"/>
                      <a:pt x="3" y="28"/>
                    </a:cubicBezTo>
                    <a:cubicBezTo>
                      <a:pt x="3" y="28"/>
                      <a:pt x="3" y="27"/>
                      <a:pt x="3" y="26"/>
                    </a:cubicBezTo>
                    <a:cubicBezTo>
                      <a:pt x="3" y="26"/>
                      <a:pt x="3" y="26"/>
                      <a:pt x="3" y="25"/>
                    </a:cubicBezTo>
                    <a:cubicBezTo>
                      <a:pt x="3" y="25"/>
                      <a:pt x="3" y="25"/>
                      <a:pt x="3" y="25"/>
                    </a:cubicBezTo>
                    <a:cubicBezTo>
                      <a:pt x="4" y="25"/>
                      <a:pt x="4" y="25"/>
                      <a:pt x="5" y="25"/>
                    </a:cubicBezTo>
                    <a:cubicBezTo>
                      <a:pt x="5" y="25"/>
                      <a:pt x="5" y="25"/>
                      <a:pt x="6" y="25"/>
                    </a:cubicBezTo>
                    <a:cubicBezTo>
                      <a:pt x="5" y="25"/>
                      <a:pt x="5" y="24"/>
                      <a:pt x="5" y="23"/>
                    </a:cubicBezTo>
                    <a:cubicBezTo>
                      <a:pt x="5" y="23"/>
                      <a:pt x="5" y="22"/>
                      <a:pt x="6" y="22"/>
                    </a:cubicBezTo>
                    <a:cubicBezTo>
                      <a:pt x="6" y="22"/>
                      <a:pt x="6" y="22"/>
                      <a:pt x="6" y="22"/>
                    </a:cubicBezTo>
                    <a:cubicBezTo>
                      <a:pt x="6" y="22"/>
                      <a:pt x="6" y="22"/>
                      <a:pt x="6" y="22"/>
                    </a:cubicBezTo>
                    <a:cubicBezTo>
                      <a:pt x="6" y="22"/>
                      <a:pt x="6" y="22"/>
                      <a:pt x="6" y="22"/>
                    </a:cubicBezTo>
                    <a:cubicBezTo>
                      <a:pt x="6" y="22"/>
                      <a:pt x="6" y="22"/>
                      <a:pt x="6" y="22"/>
                    </a:cubicBezTo>
                    <a:cubicBezTo>
                      <a:pt x="6" y="22"/>
                      <a:pt x="6" y="22"/>
                      <a:pt x="6" y="22"/>
                    </a:cubicBezTo>
                    <a:cubicBezTo>
                      <a:pt x="5" y="22"/>
                      <a:pt x="5" y="22"/>
                      <a:pt x="5" y="22"/>
                    </a:cubicBezTo>
                    <a:cubicBezTo>
                      <a:pt x="5" y="22"/>
                      <a:pt x="5" y="22"/>
                      <a:pt x="5" y="22"/>
                    </a:cubicBezTo>
                    <a:cubicBezTo>
                      <a:pt x="4" y="23"/>
                      <a:pt x="4" y="23"/>
                      <a:pt x="3" y="24"/>
                    </a:cubicBezTo>
                    <a:cubicBezTo>
                      <a:pt x="3" y="25"/>
                      <a:pt x="3" y="25"/>
                      <a:pt x="3" y="25"/>
                    </a:cubicBezTo>
                    <a:cubicBezTo>
                      <a:pt x="3" y="24"/>
                      <a:pt x="3" y="24"/>
                      <a:pt x="3" y="24"/>
                    </a:cubicBezTo>
                    <a:cubicBezTo>
                      <a:pt x="3" y="24"/>
                      <a:pt x="3" y="23"/>
                      <a:pt x="3" y="23"/>
                    </a:cubicBezTo>
                    <a:cubicBezTo>
                      <a:pt x="3" y="22"/>
                      <a:pt x="3" y="22"/>
                      <a:pt x="3" y="22"/>
                    </a:cubicBezTo>
                    <a:cubicBezTo>
                      <a:pt x="3" y="22"/>
                      <a:pt x="3" y="22"/>
                      <a:pt x="3" y="22"/>
                    </a:cubicBezTo>
                    <a:cubicBezTo>
                      <a:pt x="4" y="21"/>
                      <a:pt x="4" y="21"/>
                      <a:pt x="4" y="21"/>
                    </a:cubicBezTo>
                    <a:cubicBezTo>
                      <a:pt x="4" y="21"/>
                      <a:pt x="4" y="21"/>
                      <a:pt x="5" y="21"/>
                    </a:cubicBezTo>
                    <a:cubicBezTo>
                      <a:pt x="5" y="21"/>
                      <a:pt x="5" y="21"/>
                      <a:pt x="6" y="21"/>
                    </a:cubicBezTo>
                    <a:cubicBezTo>
                      <a:pt x="6" y="21"/>
                      <a:pt x="7" y="20"/>
                      <a:pt x="7" y="20"/>
                    </a:cubicBezTo>
                    <a:cubicBezTo>
                      <a:pt x="7" y="20"/>
                      <a:pt x="7" y="20"/>
                      <a:pt x="7" y="20"/>
                    </a:cubicBezTo>
                    <a:cubicBezTo>
                      <a:pt x="7" y="20"/>
                      <a:pt x="7" y="19"/>
                      <a:pt x="7" y="19"/>
                    </a:cubicBezTo>
                    <a:cubicBezTo>
                      <a:pt x="7" y="19"/>
                      <a:pt x="7" y="18"/>
                      <a:pt x="6" y="18"/>
                    </a:cubicBezTo>
                    <a:cubicBezTo>
                      <a:pt x="6" y="18"/>
                      <a:pt x="6" y="18"/>
                      <a:pt x="6" y="18"/>
                    </a:cubicBezTo>
                    <a:cubicBezTo>
                      <a:pt x="5" y="18"/>
                      <a:pt x="4" y="19"/>
                      <a:pt x="4" y="20"/>
                    </a:cubicBezTo>
                    <a:cubicBezTo>
                      <a:pt x="4" y="20"/>
                      <a:pt x="4" y="20"/>
                      <a:pt x="4" y="20"/>
                    </a:cubicBezTo>
                    <a:cubicBezTo>
                      <a:pt x="4" y="19"/>
                      <a:pt x="4" y="19"/>
                      <a:pt x="4" y="19"/>
                    </a:cubicBezTo>
                    <a:cubicBezTo>
                      <a:pt x="4" y="18"/>
                      <a:pt x="5" y="18"/>
                      <a:pt x="5" y="17"/>
                    </a:cubicBezTo>
                    <a:cubicBezTo>
                      <a:pt x="5" y="16"/>
                      <a:pt x="5" y="16"/>
                      <a:pt x="5" y="16"/>
                    </a:cubicBezTo>
                    <a:cubicBezTo>
                      <a:pt x="5" y="16"/>
                      <a:pt x="6" y="16"/>
                      <a:pt x="6" y="16"/>
                    </a:cubicBezTo>
                    <a:cubicBezTo>
                      <a:pt x="7" y="16"/>
                      <a:pt x="7" y="16"/>
                      <a:pt x="7" y="16"/>
                    </a:cubicBezTo>
                    <a:cubicBezTo>
                      <a:pt x="8" y="16"/>
                      <a:pt x="8" y="16"/>
                      <a:pt x="9" y="15"/>
                    </a:cubicBezTo>
                    <a:cubicBezTo>
                      <a:pt x="9" y="15"/>
                      <a:pt x="9" y="15"/>
                      <a:pt x="9" y="15"/>
                    </a:cubicBezTo>
                    <a:cubicBezTo>
                      <a:pt x="9" y="15"/>
                      <a:pt x="9" y="15"/>
                      <a:pt x="9" y="15"/>
                    </a:cubicBezTo>
                    <a:cubicBezTo>
                      <a:pt x="9" y="14"/>
                      <a:pt x="8" y="14"/>
                      <a:pt x="8" y="14"/>
                    </a:cubicBezTo>
                    <a:cubicBezTo>
                      <a:pt x="8" y="14"/>
                      <a:pt x="8" y="14"/>
                      <a:pt x="8" y="14"/>
                    </a:cubicBezTo>
                    <a:cubicBezTo>
                      <a:pt x="7" y="14"/>
                      <a:pt x="6" y="15"/>
                      <a:pt x="5" y="15"/>
                    </a:cubicBezTo>
                    <a:cubicBezTo>
                      <a:pt x="5" y="16"/>
                      <a:pt x="5" y="16"/>
                      <a:pt x="5" y="16"/>
                    </a:cubicBezTo>
                    <a:cubicBezTo>
                      <a:pt x="5" y="16"/>
                      <a:pt x="5" y="16"/>
                      <a:pt x="5" y="16"/>
                    </a:cubicBezTo>
                    <a:cubicBezTo>
                      <a:pt x="5" y="15"/>
                      <a:pt x="6" y="15"/>
                      <a:pt x="6" y="14"/>
                    </a:cubicBezTo>
                    <a:cubicBezTo>
                      <a:pt x="6" y="13"/>
                      <a:pt x="6" y="12"/>
                      <a:pt x="6" y="12"/>
                    </a:cubicBezTo>
                    <a:cubicBezTo>
                      <a:pt x="7" y="12"/>
                      <a:pt x="7" y="12"/>
                      <a:pt x="7" y="12"/>
                    </a:cubicBezTo>
                    <a:cubicBezTo>
                      <a:pt x="8" y="12"/>
                      <a:pt x="8" y="12"/>
                      <a:pt x="8" y="12"/>
                    </a:cubicBezTo>
                    <a:cubicBezTo>
                      <a:pt x="9" y="12"/>
                      <a:pt x="10" y="11"/>
                      <a:pt x="10" y="11"/>
                    </a:cubicBezTo>
                    <a:cubicBezTo>
                      <a:pt x="10" y="10"/>
                      <a:pt x="10" y="10"/>
                      <a:pt x="10" y="10"/>
                    </a:cubicBezTo>
                    <a:cubicBezTo>
                      <a:pt x="10" y="10"/>
                      <a:pt x="10" y="10"/>
                      <a:pt x="10" y="10"/>
                    </a:cubicBezTo>
                    <a:cubicBezTo>
                      <a:pt x="10" y="10"/>
                      <a:pt x="10" y="9"/>
                      <a:pt x="9" y="9"/>
                    </a:cubicBezTo>
                    <a:cubicBezTo>
                      <a:pt x="9" y="9"/>
                      <a:pt x="9" y="9"/>
                      <a:pt x="9" y="9"/>
                    </a:cubicBezTo>
                    <a:cubicBezTo>
                      <a:pt x="8" y="9"/>
                      <a:pt x="7" y="10"/>
                      <a:pt x="7" y="11"/>
                    </a:cubicBezTo>
                    <a:cubicBezTo>
                      <a:pt x="6" y="12"/>
                      <a:pt x="6" y="12"/>
                      <a:pt x="6" y="12"/>
                    </a:cubicBezTo>
                    <a:cubicBezTo>
                      <a:pt x="6" y="12"/>
                      <a:pt x="6" y="12"/>
                      <a:pt x="6" y="12"/>
                    </a:cubicBezTo>
                    <a:cubicBezTo>
                      <a:pt x="6" y="12"/>
                      <a:pt x="6" y="12"/>
                      <a:pt x="6" y="12"/>
                    </a:cubicBezTo>
                    <a:cubicBezTo>
                      <a:pt x="6" y="11"/>
                      <a:pt x="6" y="10"/>
                      <a:pt x="6" y="10"/>
                    </a:cubicBezTo>
                    <a:cubicBezTo>
                      <a:pt x="6" y="10"/>
                      <a:pt x="6" y="9"/>
                      <a:pt x="6" y="9"/>
                    </a:cubicBezTo>
                    <a:cubicBezTo>
                      <a:pt x="6" y="9"/>
                      <a:pt x="6" y="8"/>
                      <a:pt x="6" y="8"/>
                    </a:cubicBezTo>
                    <a:cubicBezTo>
                      <a:pt x="6" y="8"/>
                      <a:pt x="6" y="8"/>
                      <a:pt x="6" y="8"/>
                    </a:cubicBezTo>
                    <a:cubicBezTo>
                      <a:pt x="6" y="7"/>
                      <a:pt x="6" y="7"/>
                      <a:pt x="6" y="7"/>
                    </a:cubicBezTo>
                    <a:cubicBezTo>
                      <a:pt x="6" y="6"/>
                      <a:pt x="6" y="6"/>
                      <a:pt x="6" y="5"/>
                    </a:cubicBezTo>
                    <a:cubicBezTo>
                      <a:pt x="5" y="4"/>
                      <a:pt x="5" y="4"/>
                      <a:pt x="5" y="4"/>
                    </a:cubicBezTo>
                    <a:cubicBezTo>
                      <a:pt x="6" y="3"/>
                      <a:pt x="6" y="3"/>
                      <a:pt x="6" y="3"/>
                    </a:cubicBezTo>
                    <a:cubicBezTo>
                      <a:pt x="6" y="3"/>
                      <a:pt x="6" y="3"/>
                      <a:pt x="6" y="3"/>
                    </a:cubicBezTo>
                    <a:cubicBezTo>
                      <a:pt x="6" y="2"/>
                      <a:pt x="5" y="1"/>
                      <a:pt x="4" y="0"/>
                    </a:cubicBezTo>
                    <a:cubicBezTo>
                      <a:pt x="4" y="0"/>
                      <a:pt x="4" y="0"/>
                      <a:pt x="4" y="0"/>
                    </a:cubicBezTo>
                    <a:cubicBezTo>
                      <a:pt x="4" y="0"/>
                      <a:pt x="4" y="0"/>
                      <a:pt x="4" y="0"/>
                    </a:cubicBezTo>
                  </a:path>
                </a:pathLst>
              </a:custGeom>
              <a:solidFill>
                <a:srgbClr val="C9F1D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353" name="Google Shape;1353;p46"/>
              <p:cNvSpPr/>
              <p:nvPr/>
            </p:nvSpPr>
            <p:spPr>
              <a:xfrm>
                <a:off x="2226267" y="3652213"/>
                <a:ext cx="231336" cy="303884"/>
              </a:xfrm>
              <a:custGeom>
                <a:avLst/>
                <a:gdLst/>
                <a:ahLst/>
                <a:cxnLst/>
                <a:rect l="l" t="t" r="r" b="b"/>
                <a:pathLst>
                  <a:path w="14" h="18" extrusionOk="0">
                    <a:moveTo>
                      <a:pt x="13" y="0"/>
                    </a:moveTo>
                    <a:cubicBezTo>
                      <a:pt x="13" y="0"/>
                      <a:pt x="13" y="0"/>
                      <a:pt x="13" y="0"/>
                    </a:cubicBezTo>
                    <a:cubicBezTo>
                      <a:pt x="12" y="1"/>
                      <a:pt x="12" y="1"/>
                      <a:pt x="12" y="2"/>
                    </a:cubicBezTo>
                    <a:cubicBezTo>
                      <a:pt x="12" y="2"/>
                      <a:pt x="12" y="2"/>
                      <a:pt x="12" y="2"/>
                    </a:cubicBezTo>
                    <a:cubicBezTo>
                      <a:pt x="12" y="3"/>
                      <a:pt x="13" y="4"/>
                      <a:pt x="13" y="4"/>
                    </a:cubicBezTo>
                    <a:cubicBezTo>
                      <a:pt x="13" y="4"/>
                      <a:pt x="13" y="4"/>
                      <a:pt x="13" y="4"/>
                    </a:cubicBezTo>
                    <a:cubicBezTo>
                      <a:pt x="13" y="4"/>
                      <a:pt x="13" y="4"/>
                      <a:pt x="13" y="4"/>
                    </a:cubicBezTo>
                    <a:cubicBezTo>
                      <a:pt x="13" y="5"/>
                      <a:pt x="13" y="5"/>
                      <a:pt x="13" y="5"/>
                    </a:cubicBezTo>
                    <a:cubicBezTo>
                      <a:pt x="12" y="6"/>
                      <a:pt x="12" y="6"/>
                      <a:pt x="12" y="7"/>
                    </a:cubicBezTo>
                    <a:cubicBezTo>
                      <a:pt x="12" y="7"/>
                      <a:pt x="12" y="7"/>
                      <a:pt x="12" y="7"/>
                    </a:cubicBezTo>
                    <a:cubicBezTo>
                      <a:pt x="12" y="6"/>
                      <a:pt x="12" y="6"/>
                      <a:pt x="12" y="6"/>
                    </a:cubicBezTo>
                    <a:cubicBezTo>
                      <a:pt x="12" y="6"/>
                      <a:pt x="12" y="6"/>
                      <a:pt x="12" y="6"/>
                    </a:cubicBezTo>
                    <a:cubicBezTo>
                      <a:pt x="12" y="5"/>
                      <a:pt x="12" y="4"/>
                      <a:pt x="11" y="4"/>
                    </a:cubicBezTo>
                    <a:cubicBezTo>
                      <a:pt x="11" y="4"/>
                      <a:pt x="11" y="4"/>
                      <a:pt x="11" y="4"/>
                    </a:cubicBezTo>
                    <a:cubicBezTo>
                      <a:pt x="11" y="4"/>
                      <a:pt x="11" y="4"/>
                      <a:pt x="10" y="4"/>
                    </a:cubicBezTo>
                    <a:cubicBezTo>
                      <a:pt x="10" y="4"/>
                      <a:pt x="10" y="4"/>
                      <a:pt x="9" y="4"/>
                    </a:cubicBezTo>
                    <a:cubicBezTo>
                      <a:pt x="9" y="5"/>
                      <a:pt x="9" y="5"/>
                      <a:pt x="9" y="5"/>
                    </a:cubicBezTo>
                    <a:cubicBezTo>
                      <a:pt x="9" y="5"/>
                      <a:pt x="10" y="6"/>
                      <a:pt x="10" y="6"/>
                    </a:cubicBezTo>
                    <a:cubicBezTo>
                      <a:pt x="10" y="7"/>
                      <a:pt x="11" y="7"/>
                      <a:pt x="12" y="8"/>
                    </a:cubicBezTo>
                    <a:cubicBezTo>
                      <a:pt x="12" y="8"/>
                      <a:pt x="12" y="8"/>
                      <a:pt x="12" y="8"/>
                    </a:cubicBezTo>
                    <a:cubicBezTo>
                      <a:pt x="12" y="8"/>
                      <a:pt x="12" y="8"/>
                      <a:pt x="12" y="8"/>
                    </a:cubicBezTo>
                    <a:cubicBezTo>
                      <a:pt x="11" y="8"/>
                      <a:pt x="11" y="8"/>
                      <a:pt x="11" y="9"/>
                    </a:cubicBezTo>
                    <a:cubicBezTo>
                      <a:pt x="10" y="9"/>
                      <a:pt x="10" y="10"/>
                      <a:pt x="9" y="11"/>
                    </a:cubicBezTo>
                    <a:cubicBezTo>
                      <a:pt x="9" y="11"/>
                      <a:pt x="9" y="11"/>
                      <a:pt x="9" y="11"/>
                    </a:cubicBezTo>
                    <a:cubicBezTo>
                      <a:pt x="10" y="10"/>
                      <a:pt x="10" y="10"/>
                      <a:pt x="10" y="10"/>
                    </a:cubicBezTo>
                    <a:cubicBezTo>
                      <a:pt x="10" y="9"/>
                      <a:pt x="10" y="9"/>
                      <a:pt x="10" y="9"/>
                    </a:cubicBezTo>
                    <a:cubicBezTo>
                      <a:pt x="10" y="8"/>
                      <a:pt x="10" y="7"/>
                      <a:pt x="9" y="7"/>
                    </a:cubicBezTo>
                    <a:cubicBezTo>
                      <a:pt x="9" y="7"/>
                      <a:pt x="9" y="7"/>
                      <a:pt x="9" y="7"/>
                    </a:cubicBezTo>
                    <a:cubicBezTo>
                      <a:pt x="9" y="7"/>
                      <a:pt x="9" y="7"/>
                      <a:pt x="9" y="7"/>
                    </a:cubicBezTo>
                    <a:cubicBezTo>
                      <a:pt x="8" y="7"/>
                      <a:pt x="8" y="7"/>
                      <a:pt x="8" y="7"/>
                    </a:cubicBezTo>
                    <a:cubicBezTo>
                      <a:pt x="7" y="8"/>
                      <a:pt x="7" y="8"/>
                      <a:pt x="7" y="8"/>
                    </a:cubicBezTo>
                    <a:cubicBezTo>
                      <a:pt x="7" y="8"/>
                      <a:pt x="8" y="9"/>
                      <a:pt x="8" y="9"/>
                    </a:cubicBezTo>
                    <a:cubicBezTo>
                      <a:pt x="8" y="10"/>
                      <a:pt x="9" y="10"/>
                      <a:pt x="9" y="11"/>
                    </a:cubicBezTo>
                    <a:cubicBezTo>
                      <a:pt x="9" y="11"/>
                      <a:pt x="9" y="11"/>
                      <a:pt x="9" y="11"/>
                    </a:cubicBezTo>
                    <a:cubicBezTo>
                      <a:pt x="9" y="11"/>
                      <a:pt x="9" y="11"/>
                      <a:pt x="9" y="11"/>
                    </a:cubicBezTo>
                    <a:cubicBezTo>
                      <a:pt x="9" y="11"/>
                      <a:pt x="8" y="12"/>
                      <a:pt x="7" y="12"/>
                    </a:cubicBezTo>
                    <a:cubicBezTo>
                      <a:pt x="7" y="13"/>
                      <a:pt x="7" y="13"/>
                      <a:pt x="6" y="14"/>
                    </a:cubicBezTo>
                    <a:cubicBezTo>
                      <a:pt x="6" y="14"/>
                      <a:pt x="6" y="14"/>
                      <a:pt x="6" y="14"/>
                    </a:cubicBezTo>
                    <a:cubicBezTo>
                      <a:pt x="6" y="14"/>
                      <a:pt x="6" y="14"/>
                      <a:pt x="6" y="14"/>
                    </a:cubicBezTo>
                    <a:cubicBezTo>
                      <a:pt x="6" y="13"/>
                      <a:pt x="6" y="13"/>
                      <a:pt x="6" y="13"/>
                    </a:cubicBezTo>
                    <a:cubicBezTo>
                      <a:pt x="7" y="12"/>
                      <a:pt x="7" y="12"/>
                      <a:pt x="7" y="12"/>
                    </a:cubicBezTo>
                    <a:cubicBezTo>
                      <a:pt x="7" y="11"/>
                      <a:pt x="6" y="10"/>
                      <a:pt x="6" y="10"/>
                    </a:cubicBezTo>
                    <a:cubicBezTo>
                      <a:pt x="6" y="10"/>
                      <a:pt x="6" y="10"/>
                      <a:pt x="6" y="10"/>
                    </a:cubicBezTo>
                    <a:cubicBezTo>
                      <a:pt x="6" y="10"/>
                      <a:pt x="5" y="9"/>
                      <a:pt x="5" y="9"/>
                    </a:cubicBezTo>
                    <a:cubicBezTo>
                      <a:pt x="5" y="9"/>
                      <a:pt x="4" y="10"/>
                      <a:pt x="4" y="10"/>
                    </a:cubicBezTo>
                    <a:cubicBezTo>
                      <a:pt x="4" y="10"/>
                      <a:pt x="4" y="11"/>
                      <a:pt x="4" y="11"/>
                    </a:cubicBezTo>
                    <a:cubicBezTo>
                      <a:pt x="4" y="11"/>
                      <a:pt x="4" y="12"/>
                      <a:pt x="4" y="12"/>
                    </a:cubicBezTo>
                    <a:cubicBezTo>
                      <a:pt x="5" y="13"/>
                      <a:pt x="5" y="13"/>
                      <a:pt x="6" y="14"/>
                    </a:cubicBezTo>
                    <a:cubicBezTo>
                      <a:pt x="6" y="14"/>
                      <a:pt x="6" y="14"/>
                      <a:pt x="6" y="14"/>
                    </a:cubicBezTo>
                    <a:cubicBezTo>
                      <a:pt x="6" y="14"/>
                      <a:pt x="6" y="14"/>
                      <a:pt x="6" y="14"/>
                    </a:cubicBezTo>
                    <a:cubicBezTo>
                      <a:pt x="5" y="14"/>
                      <a:pt x="5" y="14"/>
                      <a:pt x="5" y="14"/>
                    </a:cubicBezTo>
                    <a:cubicBezTo>
                      <a:pt x="5" y="15"/>
                      <a:pt x="4" y="15"/>
                      <a:pt x="3" y="16"/>
                    </a:cubicBezTo>
                    <a:cubicBezTo>
                      <a:pt x="2" y="16"/>
                      <a:pt x="2" y="16"/>
                      <a:pt x="2" y="16"/>
                    </a:cubicBezTo>
                    <a:cubicBezTo>
                      <a:pt x="3" y="15"/>
                      <a:pt x="3" y="15"/>
                      <a:pt x="3" y="15"/>
                    </a:cubicBezTo>
                    <a:cubicBezTo>
                      <a:pt x="3" y="15"/>
                      <a:pt x="3" y="15"/>
                      <a:pt x="3" y="15"/>
                    </a:cubicBezTo>
                    <a:cubicBezTo>
                      <a:pt x="3" y="14"/>
                      <a:pt x="3" y="13"/>
                      <a:pt x="2" y="13"/>
                    </a:cubicBezTo>
                    <a:cubicBezTo>
                      <a:pt x="2" y="12"/>
                      <a:pt x="2" y="12"/>
                      <a:pt x="2" y="12"/>
                    </a:cubicBezTo>
                    <a:cubicBezTo>
                      <a:pt x="2" y="12"/>
                      <a:pt x="2" y="12"/>
                      <a:pt x="2" y="12"/>
                    </a:cubicBezTo>
                    <a:cubicBezTo>
                      <a:pt x="1" y="12"/>
                      <a:pt x="1" y="13"/>
                      <a:pt x="1" y="13"/>
                    </a:cubicBezTo>
                    <a:cubicBezTo>
                      <a:pt x="1" y="13"/>
                      <a:pt x="0" y="14"/>
                      <a:pt x="0" y="14"/>
                    </a:cubicBezTo>
                    <a:cubicBezTo>
                      <a:pt x="0" y="14"/>
                      <a:pt x="1" y="15"/>
                      <a:pt x="1" y="15"/>
                    </a:cubicBezTo>
                    <a:cubicBezTo>
                      <a:pt x="1" y="15"/>
                      <a:pt x="2" y="16"/>
                      <a:pt x="2" y="16"/>
                    </a:cubicBezTo>
                    <a:cubicBezTo>
                      <a:pt x="2" y="16"/>
                      <a:pt x="2" y="16"/>
                      <a:pt x="2" y="16"/>
                    </a:cubicBezTo>
                    <a:cubicBezTo>
                      <a:pt x="2" y="16"/>
                      <a:pt x="2" y="16"/>
                      <a:pt x="2" y="16"/>
                    </a:cubicBezTo>
                    <a:cubicBezTo>
                      <a:pt x="2" y="17"/>
                      <a:pt x="1" y="17"/>
                      <a:pt x="1" y="17"/>
                    </a:cubicBezTo>
                    <a:cubicBezTo>
                      <a:pt x="1" y="18"/>
                      <a:pt x="1" y="18"/>
                      <a:pt x="1" y="18"/>
                    </a:cubicBezTo>
                    <a:cubicBezTo>
                      <a:pt x="1" y="18"/>
                      <a:pt x="1" y="18"/>
                      <a:pt x="1" y="18"/>
                    </a:cubicBezTo>
                    <a:cubicBezTo>
                      <a:pt x="1" y="18"/>
                      <a:pt x="1" y="18"/>
                      <a:pt x="1" y="18"/>
                    </a:cubicBezTo>
                    <a:cubicBezTo>
                      <a:pt x="2" y="17"/>
                      <a:pt x="2" y="17"/>
                      <a:pt x="2" y="17"/>
                    </a:cubicBezTo>
                    <a:cubicBezTo>
                      <a:pt x="3" y="18"/>
                      <a:pt x="3" y="18"/>
                      <a:pt x="4" y="18"/>
                    </a:cubicBezTo>
                    <a:cubicBezTo>
                      <a:pt x="4" y="18"/>
                      <a:pt x="4" y="18"/>
                      <a:pt x="5" y="18"/>
                    </a:cubicBezTo>
                    <a:cubicBezTo>
                      <a:pt x="5" y="18"/>
                      <a:pt x="5" y="18"/>
                      <a:pt x="6" y="18"/>
                    </a:cubicBezTo>
                    <a:cubicBezTo>
                      <a:pt x="6" y="18"/>
                      <a:pt x="6" y="18"/>
                      <a:pt x="6" y="18"/>
                    </a:cubicBezTo>
                    <a:cubicBezTo>
                      <a:pt x="6" y="18"/>
                      <a:pt x="6" y="18"/>
                      <a:pt x="6" y="17"/>
                    </a:cubicBezTo>
                    <a:cubicBezTo>
                      <a:pt x="6" y="17"/>
                      <a:pt x="6" y="17"/>
                      <a:pt x="6" y="17"/>
                    </a:cubicBezTo>
                    <a:cubicBezTo>
                      <a:pt x="6" y="16"/>
                      <a:pt x="5" y="16"/>
                      <a:pt x="5" y="16"/>
                    </a:cubicBezTo>
                    <a:cubicBezTo>
                      <a:pt x="4" y="16"/>
                      <a:pt x="3" y="16"/>
                      <a:pt x="3" y="16"/>
                    </a:cubicBezTo>
                    <a:cubicBezTo>
                      <a:pt x="3" y="17"/>
                      <a:pt x="3" y="17"/>
                      <a:pt x="3" y="17"/>
                    </a:cubicBezTo>
                    <a:cubicBezTo>
                      <a:pt x="3" y="16"/>
                      <a:pt x="3" y="16"/>
                      <a:pt x="3" y="16"/>
                    </a:cubicBezTo>
                    <a:cubicBezTo>
                      <a:pt x="4" y="15"/>
                      <a:pt x="5" y="15"/>
                      <a:pt x="6" y="14"/>
                    </a:cubicBezTo>
                    <a:cubicBezTo>
                      <a:pt x="6" y="14"/>
                      <a:pt x="6" y="14"/>
                      <a:pt x="6" y="14"/>
                    </a:cubicBezTo>
                    <a:cubicBezTo>
                      <a:pt x="7" y="14"/>
                      <a:pt x="7" y="15"/>
                      <a:pt x="8" y="15"/>
                    </a:cubicBezTo>
                    <a:cubicBezTo>
                      <a:pt x="8" y="15"/>
                      <a:pt x="8" y="15"/>
                      <a:pt x="9" y="15"/>
                    </a:cubicBezTo>
                    <a:cubicBezTo>
                      <a:pt x="9" y="15"/>
                      <a:pt x="9" y="15"/>
                      <a:pt x="10" y="15"/>
                    </a:cubicBezTo>
                    <a:cubicBezTo>
                      <a:pt x="10" y="15"/>
                      <a:pt x="10" y="15"/>
                      <a:pt x="10" y="15"/>
                    </a:cubicBezTo>
                    <a:cubicBezTo>
                      <a:pt x="10" y="15"/>
                      <a:pt x="10" y="15"/>
                      <a:pt x="10" y="14"/>
                    </a:cubicBezTo>
                    <a:cubicBezTo>
                      <a:pt x="10" y="14"/>
                      <a:pt x="10" y="14"/>
                      <a:pt x="10" y="14"/>
                    </a:cubicBezTo>
                    <a:cubicBezTo>
                      <a:pt x="10" y="13"/>
                      <a:pt x="9" y="13"/>
                      <a:pt x="8" y="13"/>
                    </a:cubicBezTo>
                    <a:cubicBezTo>
                      <a:pt x="8" y="13"/>
                      <a:pt x="7" y="13"/>
                      <a:pt x="7" y="13"/>
                    </a:cubicBezTo>
                    <a:cubicBezTo>
                      <a:pt x="7" y="14"/>
                      <a:pt x="7" y="14"/>
                      <a:pt x="7" y="14"/>
                    </a:cubicBezTo>
                    <a:cubicBezTo>
                      <a:pt x="7" y="14"/>
                      <a:pt x="7" y="14"/>
                      <a:pt x="7" y="14"/>
                    </a:cubicBezTo>
                    <a:cubicBezTo>
                      <a:pt x="7" y="13"/>
                      <a:pt x="7" y="13"/>
                      <a:pt x="8" y="13"/>
                    </a:cubicBezTo>
                    <a:cubicBezTo>
                      <a:pt x="8" y="12"/>
                      <a:pt x="9" y="12"/>
                      <a:pt x="9" y="11"/>
                    </a:cubicBezTo>
                    <a:cubicBezTo>
                      <a:pt x="10" y="11"/>
                      <a:pt x="11" y="12"/>
                      <a:pt x="11" y="12"/>
                    </a:cubicBezTo>
                    <a:cubicBezTo>
                      <a:pt x="12" y="12"/>
                      <a:pt x="12" y="12"/>
                      <a:pt x="12" y="12"/>
                    </a:cubicBezTo>
                    <a:cubicBezTo>
                      <a:pt x="12" y="12"/>
                      <a:pt x="13" y="12"/>
                      <a:pt x="13" y="12"/>
                    </a:cubicBezTo>
                    <a:cubicBezTo>
                      <a:pt x="13" y="12"/>
                      <a:pt x="13" y="12"/>
                      <a:pt x="13" y="12"/>
                    </a:cubicBezTo>
                    <a:cubicBezTo>
                      <a:pt x="14" y="12"/>
                      <a:pt x="14" y="11"/>
                      <a:pt x="14" y="11"/>
                    </a:cubicBezTo>
                    <a:cubicBezTo>
                      <a:pt x="14" y="11"/>
                      <a:pt x="14" y="11"/>
                      <a:pt x="13" y="10"/>
                    </a:cubicBezTo>
                    <a:cubicBezTo>
                      <a:pt x="13" y="10"/>
                      <a:pt x="13" y="10"/>
                      <a:pt x="12" y="10"/>
                    </a:cubicBezTo>
                    <a:cubicBezTo>
                      <a:pt x="11" y="10"/>
                      <a:pt x="11" y="10"/>
                      <a:pt x="10" y="10"/>
                    </a:cubicBezTo>
                    <a:cubicBezTo>
                      <a:pt x="10" y="11"/>
                      <a:pt x="10" y="11"/>
                      <a:pt x="10" y="11"/>
                    </a:cubicBezTo>
                    <a:cubicBezTo>
                      <a:pt x="10" y="11"/>
                      <a:pt x="10" y="11"/>
                      <a:pt x="10" y="11"/>
                    </a:cubicBezTo>
                    <a:cubicBezTo>
                      <a:pt x="10" y="10"/>
                      <a:pt x="11" y="9"/>
                      <a:pt x="11" y="9"/>
                    </a:cubicBezTo>
                    <a:cubicBezTo>
                      <a:pt x="11" y="8"/>
                      <a:pt x="11" y="8"/>
                      <a:pt x="12" y="8"/>
                    </a:cubicBezTo>
                    <a:cubicBezTo>
                      <a:pt x="12" y="8"/>
                      <a:pt x="12" y="8"/>
                      <a:pt x="12" y="8"/>
                    </a:cubicBezTo>
                    <a:cubicBezTo>
                      <a:pt x="12" y="8"/>
                      <a:pt x="12" y="8"/>
                      <a:pt x="12" y="8"/>
                    </a:cubicBezTo>
                    <a:cubicBezTo>
                      <a:pt x="12" y="8"/>
                      <a:pt x="12" y="8"/>
                      <a:pt x="12" y="8"/>
                    </a:cubicBezTo>
                    <a:cubicBezTo>
                      <a:pt x="12" y="7"/>
                      <a:pt x="12" y="7"/>
                      <a:pt x="12" y="7"/>
                    </a:cubicBezTo>
                    <a:cubicBezTo>
                      <a:pt x="12" y="7"/>
                      <a:pt x="12" y="7"/>
                      <a:pt x="12" y="7"/>
                    </a:cubicBezTo>
                    <a:cubicBezTo>
                      <a:pt x="12" y="6"/>
                      <a:pt x="13" y="6"/>
                      <a:pt x="13" y="5"/>
                    </a:cubicBezTo>
                    <a:cubicBezTo>
                      <a:pt x="13" y="4"/>
                      <a:pt x="13" y="4"/>
                      <a:pt x="13" y="4"/>
                    </a:cubicBezTo>
                    <a:cubicBezTo>
                      <a:pt x="14" y="3"/>
                      <a:pt x="14" y="3"/>
                      <a:pt x="14" y="3"/>
                    </a:cubicBezTo>
                    <a:cubicBezTo>
                      <a:pt x="14" y="3"/>
                      <a:pt x="14" y="2"/>
                      <a:pt x="14" y="1"/>
                    </a:cubicBezTo>
                    <a:cubicBezTo>
                      <a:pt x="14" y="1"/>
                      <a:pt x="14" y="1"/>
                      <a:pt x="14" y="1"/>
                    </a:cubicBezTo>
                    <a:cubicBezTo>
                      <a:pt x="14" y="0"/>
                      <a:pt x="14" y="0"/>
                      <a:pt x="14" y="0"/>
                    </a:cubicBezTo>
                    <a:cubicBezTo>
                      <a:pt x="14" y="0"/>
                      <a:pt x="14" y="0"/>
                      <a:pt x="13" y="0"/>
                    </a:cubicBezTo>
                  </a:path>
                </a:pathLst>
              </a:custGeom>
              <a:solidFill>
                <a:srgbClr val="C9F1D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354" name="Google Shape;1354;p46"/>
              <p:cNvSpPr/>
              <p:nvPr/>
            </p:nvSpPr>
            <p:spPr>
              <a:xfrm>
                <a:off x="2254309" y="3977298"/>
                <a:ext cx="21031" cy="28268"/>
              </a:xfrm>
              <a:custGeom>
                <a:avLst/>
                <a:gdLst/>
                <a:ahLst/>
                <a:cxnLst/>
                <a:rect l="l" t="t" r="r" b="b"/>
                <a:pathLst>
                  <a:path w="1" h="2" extrusionOk="0">
                    <a:moveTo>
                      <a:pt x="0" y="0"/>
                    </a:moveTo>
                    <a:cubicBezTo>
                      <a:pt x="0" y="0"/>
                      <a:pt x="0" y="0"/>
                      <a:pt x="0" y="0"/>
                    </a:cubicBezTo>
                    <a:cubicBezTo>
                      <a:pt x="0" y="1"/>
                      <a:pt x="1" y="1"/>
                      <a:pt x="1" y="2"/>
                    </a:cubicBezTo>
                    <a:cubicBezTo>
                      <a:pt x="1" y="2"/>
                      <a:pt x="1" y="2"/>
                      <a:pt x="1" y="2"/>
                    </a:cubicBezTo>
                    <a:cubicBezTo>
                      <a:pt x="1" y="2"/>
                      <a:pt x="1" y="2"/>
                      <a:pt x="1" y="2"/>
                    </a:cubicBezTo>
                    <a:cubicBezTo>
                      <a:pt x="1" y="2"/>
                      <a:pt x="1" y="1"/>
                      <a:pt x="1" y="1"/>
                    </a:cubicBezTo>
                    <a:cubicBezTo>
                      <a:pt x="1" y="1"/>
                      <a:pt x="1" y="1"/>
                      <a:pt x="1" y="0"/>
                    </a:cubicBezTo>
                    <a:cubicBezTo>
                      <a:pt x="1" y="0"/>
                      <a:pt x="1" y="0"/>
                      <a:pt x="0" y="0"/>
                    </a:cubicBezTo>
                  </a:path>
                </a:pathLst>
              </a:custGeom>
              <a:solidFill>
                <a:srgbClr val="C9F1D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355" name="Google Shape;1355;p46"/>
              <p:cNvSpPr/>
              <p:nvPr/>
            </p:nvSpPr>
            <p:spPr>
              <a:xfrm>
                <a:off x="2170187" y="3991432"/>
                <a:ext cx="35051" cy="49469"/>
              </a:xfrm>
              <a:custGeom>
                <a:avLst/>
                <a:gdLst/>
                <a:ahLst/>
                <a:cxnLst/>
                <a:rect l="l" t="t" r="r" b="b"/>
                <a:pathLst>
                  <a:path w="2" h="3" extrusionOk="0">
                    <a:moveTo>
                      <a:pt x="2" y="0"/>
                    </a:moveTo>
                    <a:cubicBezTo>
                      <a:pt x="2" y="1"/>
                      <a:pt x="1" y="1"/>
                      <a:pt x="1" y="1"/>
                    </a:cubicBezTo>
                    <a:cubicBezTo>
                      <a:pt x="1" y="2"/>
                      <a:pt x="0" y="2"/>
                      <a:pt x="0" y="3"/>
                    </a:cubicBezTo>
                    <a:cubicBezTo>
                      <a:pt x="0" y="3"/>
                      <a:pt x="0" y="3"/>
                      <a:pt x="0" y="3"/>
                    </a:cubicBezTo>
                    <a:cubicBezTo>
                      <a:pt x="0" y="3"/>
                      <a:pt x="1" y="2"/>
                      <a:pt x="2" y="1"/>
                    </a:cubicBezTo>
                    <a:cubicBezTo>
                      <a:pt x="2" y="1"/>
                      <a:pt x="2" y="1"/>
                      <a:pt x="2" y="1"/>
                    </a:cubicBezTo>
                    <a:cubicBezTo>
                      <a:pt x="2" y="1"/>
                      <a:pt x="2" y="0"/>
                      <a:pt x="2" y="0"/>
                    </a:cubicBezTo>
                  </a:path>
                </a:pathLst>
              </a:custGeom>
              <a:solidFill>
                <a:srgbClr val="C9F1D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356" name="Google Shape;1356;p46"/>
              <p:cNvSpPr/>
              <p:nvPr/>
            </p:nvSpPr>
            <p:spPr>
              <a:xfrm>
                <a:off x="2422554" y="3751152"/>
                <a:ext cx="70102" cy="35335"/>
              </a:xfrm>
              <a:custGeom>
                <a:avLst/>
                <a:gdLst/>
                <a:ahLst/>
                <a:cxnLst/>
                <a:rect l="l" t="t" r="r" b="b"/>
                <a:pathLst>
                  <a:path w="4" h="2" extrusionOk="0">
                    <a:moveTo>
                      <a:pt x="3" y="0"/>
                    </a:moveTo>
                    <a:cubicBezTo>
                      <a:pt x="2" y="0"/>
                      <a:pt x="1" y="0"/>
                      <a:pt x="0" y="1"/>
                    </a:cubicBezTo>
                    <a:cubicBezTo>
                      <a:pt x="0" y="1"/>
                      <a:pt x="0" y="1"/>
                      <a:pt x="0" y="1"/>
                    </a:cubicBezTo>
                    <a:cubicBezTo>
                      <a:pt x="0" y="2"/>
                      <a:pt x="0" y="2"/>
                      <a:pt x="0" y="2"/>
                    </a:cubicBezTo>
                    <a:cubicBezTo>
                      <a:pt x="0" y="2"/>
                      <a:pt x="1" y="2"/>
                      <a:pt x="2" y="2"/>
                    </a:cubicBezTo>
                    <a:cubicBezTo>
                      <a:pt x="2" y="2"/>
                      <a:pt x="2" y="2"/>
                      <a:pt x="2" y="2"/>
                    </a:cubicBezTo>
                    <a:cubicBezTo>
                      <a:pt x="2" y="2"/>
                      <a:pt x="3" y="2"/>
                      <a:pt x="3" y="2"/>
                    </a:cubicBezTo>
                    <a:cubicBezTo>
                      <a:pt x="4" y="2"/>
                      <a:pt x="4" y="2"/>
                      <a:pt x="4" y="2"/>
                    </a:cubicBezTo>
                    <a:cubicBezTo>
                      <a:pt x="4" y="1"/>
                      <a:pt x="4" y="1"/>
                      <a:pt x="4" y="1"/>
                    </a:cubicBezTo>
                    <a:cubicBezTo>
                      <a:pt x="4" y="1"/>
                      <a:pt x="4" y="0"/>
                      <a:pt x="3" y="0"/>
                    </a:cubicBezTo>
                    <a:cubicBezTo>
                      <a:pt x="3" y="0"/>
                      <a:pt x="3" y="0"/>
                      <a:pt x="3" y="0"/>
                    </a:cubicBezTo>
                  </a:path>
                </a:pathLst>
              </a:custGeom>
              <a:solidFill>
                <a:srgbClr val="C9F1D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357" name="Google Shape;1357;p46"/>
              <p:cNvSpPr/>
              <p:nvPr/>
            </p:nvSpPr>
            <p:spPr>
              <a:xfrm>
                <a:off x="1819679" y="3906628"/>
                <a:ext cx="722047" cy="544164"/>
              </a:xfrm>
              <a:custGeom>
                <a:avLst/>
                <a:gdLst/>
                <a:ahLst/>
                <a:cxnLst/>
                <a:rect l="l" t="t" r="r" b="b"/>
                <a:pathLst>
                  <a:path w="43" h="32" extrusionOk="0">
                    <a:moveTo>
                      <a:pt x="29" y="11"/>
                    </a:moveTo>
                    <a:cubicBezTo>
                      <a:pt x="29" y="11"/>
                      <a:pt x="25" y="1"/>
                      <a:pt x="23" y="1"/>
                    </a:cubicBezTo>
                    <a:cubicBezTo>
                      <a:pt x="20" y="2"/>
                      <a:pt x="27" y="17"/>
                      <a:pt x="27" y="17"/>
                    </a:cubicBezTo>
                    <a:cubicBezTo>
                      <a:pt x="27" y="17"/>
                      <a:pt x="19" y="3"/>
                      <a:pt x="14" y="3"/>
                    </a:cubicBezTo>
                    <a:cubicBezTo>
                      <a:pt x="9" y="3"/>
                      <a:pt x="16" y="19"/>
                      <a:pt x="23" y="24"/>
                    </a:cubicBezTo>
                    <a:cubicBezTo>
                      <a:pt x="23" y="24"/>
                      <a:pt x="12" y="13"/>
                      <a:pt x="6" y="15"/>
                    </a:cubicBezTo>
                    <a:cubicBezTo>
                      <a:pt x="0" y="18"/>
                      <a:pt x="18" y="29"/>
                      <a:pt x="18" y="29"/>
                    </a:cubicBezTo>
                    <a:cubicBezTo>
                      <a:pt x="18" y="29"/>
                      <a:pt x="8" y="26"/>
                      <a:pt x="9" y="28"/>
                    </a:cubicBezTo>
                    <a:cubicBezTo>
                      <a:pt x="10" y="31"/>
                      <a:pt x="14" y="31"/>
                      <a:pt x="14" y="31"/>
                    </a:cubicBezTo>
                    <a:cubicBezTo>
                      <a:pt x="2" y="32"/>
                      <a:pt x="2" y="32"/>
                      <a:pt x="2" y="32"/>
                    </a:cubicBezTo>
                    <a:cubicBezTo>
                      <a:pt x="43" y="32"/>
                      <a:pt x="43" y="32"/>
                      <a:pt x="43" y="32"/>
                    </a:cubicBezTo>
                    <a:cubicBezTo>
                      <a:pt x="34" y="31"/>
                      <a:pt x="34" y="31"/>
                      <a:pt x="34" y="31"/>
                    </a:cubicBezTo>
                    <a:cubicBezTo>
                      <a:pt x="34" y="31"/>
                      <a:pt x="43" y="26"/>
                      <a:pt x="41" y="24"/>
                    </a:cubicBezTo>
                    <a:cubicBezTo>
                      <a:pt x="38" y="22"/>
                      <a:pt x="32" y="27"/>
                      <a:pt x="32" y="27"/>
                    </a:cubicBezTo>
                    <a:cubicBezTo>
                      <a:pt x="32" y="27"/>
                      <a:pt x="42" y="16"/>
                      <a:pt x="40" y="12"/>
                    </a:cubicBezTo>
                    <a:cubicBezTo>
                      <a:pt x="38" y="8"/>
                      <a:pt x="30" y="19"/>
                      <a:pt x="30" y="19"/>
                    </a:cubicBezTo>
                    <a:cubicBezTo>
                      <a:pt x="30" y="19"/>
                      <a:pt x="37" y="5"/>
                      <a:pt x="35" y="2"/>
                    </a:cubicBezTo>
                    <a:cubicBezTo>
                      <a:pt x="34" y="0"/>
                      <a:pt x="29" y="11"/>
                      <a:pt x="29" y="11"/>
                    </a:cubicBezTo>
                  </a:path>
                </a:pathLst>
              </a:custGeom>
              <a:solidFill>
                <a:srgbClr val="92E3A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358" name="Google Shape;1358;p46"/>
              <p:cNvSpPr/>
              <p:nvPr/>
            </p:nvSpPr>
            <p:spPr>
              <a:xfrm>
                <a:off x="1854729" y="3920761"/>
                <a:ext cx="686996" cy="530030"/>
              </a:xfrm>
              <a:custGeom>
                <a:avLst/>
                <a:gdLst/>
                <a:ahLst/>
                <a:cxnLst/>
                <a:rect l="l" t="t" r="r" b="b"/>
                <a:pathLst>
                  <a:path w="41" h="31" extrusionOk="0">
                    <a:moveTo>
                      <a:pt x="21" y="0"/>
                    </a:moveTo>
                    <a:cubicBezTo>
                      <a:pt x="21" y="0"/>
                      <a:pt x="21" y="0"/>
                      <a:pt x="21" y="0"/>
                    </a:cubicBezTo>
                    <a:cubicBezTo>
                      <a:pt x="20" y="0"/>
                      <a:pt x="20" y="1"/>
                      <a:pt x="20" y="1"/>
                    </a:cubicBezTo>
                    <a:cubicBezTo>
                      <a:pt x="20" y="5"/>
                      <a:pt x="25" y="16"/>
                      <a:pt x="25" y="16"/>
                    </a:cubicBezTo>
                    <a:cubicBezTo>
                      <a:pt x="25" y="16"/>
                      <a:pt x="25" y="16"/>
                      <a:pt x="25" y="16"/>
                    </a:cubicBezTo>
                    <a:cubicBezTo>
                      <a:pt x="25" y="16"/>
                      <a:pt x="25" y="16"/>
                      <a:pt x="25" y="16"/>
                    </a:cubicBezTo>
                    <a:cubicBezTo>
                      <a:pt x="25" y="16"/>
                      <a:pt x="22" y="12"/>
                      <a:pt x="19" y="7"/>
                    </a:cubicBezTo>
                    <a:cubicBezTo>
                      <a:pt x="19" y="7"/>
                      <a:pt x="19" y="7"/>
                      <a:pt x="19" y="7"/>
                    </a:cubicBezTo>
                    <a:cubicBezTo>
                      <a:pt x="18" y="7"/>
                      <a:pt x="18" y="6"/>
                      <a:pt x="18" y="6"/>
                    </a:cubicBezTo>
                    <a:cubicBezTo>
                      <a:pt x="18" y="6"/>
                      <a:pt x="18" y="6"/>
                      <a:pt x="17" y="5"/>
                    </a:cubicBezTo>
                    <a:cubicBezTo>
                      <a:pt x="16" y="4"/>
                      <a:pt x="14" y="2"/>
                      <a:pt x="12" y="2"/>
                    </a:cubicBezTo>
                    <a:cubicBezTo>
                      <a:pt x="11" y="2"/>
                      <a:pt x="11" y="3"/>
                      <a:pt x="11" y="5"/>
                    </a:cubicBezTo>
                    <a:cubicBezTo>
                      <a:pt x="11" y="9"/>
                      <a:pt x="14" y="16"/>
                      <a:pt x="18" y="21"/>
                    </a:cubicBezTo>
                    <a:cubicBezTo>
                      <a:pt x="18" y="21"/>
                      <a:pt x="18" y="21"/>
                      <a:pt x="18" y="21"/>
                    </a:cubicBezTo>
                    <a:cubicBezTo>
                      <a:pt x="18" y="21"/>
                      <a:pt x="18" y="21"/>
                      <a:pt x="18" y="21"/>
                    </a:cubicBezTo>
                    <a:cubicBezTo>
                      <a:pt x="15" y="18"/>
                      <a:pt x="10" y="14"/>
                      <a:pt x="6" y="14"/>
                    </a:cubicBezTo>
                    <a:cubicBezTo>
                      <a:pt x="6" y="14"/>
                      <a:pt x="5" y="14"/>
                      <a:pt x="4" y="14"/>
                    </a:cubicBezTo>
                    <a:cubicBezTo>
                      <a:pt x="4" y="15"/>
                      <a:pt x="3" y="15"/>
                      <a:pt x="3" y="16"/>
                    </a:cubicBezTo>
                    <a:cubicBezTo>
                      <a:pt x="3" y="20"/>
                      <a:pt x="16" y="28"/>
                      <a:pt x="16" y="28"/>
                    </a:cubicBezTo>
                    <a:cubicBezTo>
                      <a:pt x="16" y="28"/>
                      <a:pt x="16" y="28"/>
                      <a:pt x="16" y="28"/>
                    </a:cubicBezTo>
                    <a:cubicBezTo>
                      <a:pt x="16" y="28"/>
                      <a:pt x="16" y="28"/>
                      <a:pt x="16" y="28"/>
                    </a:cubicBezTo>
                    <a:cubicBezTo>
                      <a:pt x="16" y="28"/>
                      <a:pt x="11" y="26"/>
                      <a:pt x="8" y="26"/>
                    </a:cubicBezTo>
                    <a:cubicBezTo>
                      <a:pt x="8" y="26"/>
                      <a:pt x="7" y="27"/>
                      <a:pt x="7" y="27"/>
                    </a:cubicBezTo>
                    <a:cubicBezTo>
                      <a:pt x="7" y="27"/>
                      <a:pt x="7" y="27"/>
                      <a:pt x="7" y="27"/>
                    </a:cubicBezTo>
                    <a:cubicBezTo>
                      <a:pt x="8" y="30"/>
                      <a:pt x="12" y="30"/>
                      <a:pt x="12" y="30"/>
                    </a:cubicBezTo>
                    <a:cubicBezTo>
                      <a:pt x="12" y="30"/>
                      <a:pt x="12" y="30"/>
                      <a:pt x="12" y="30"/>
                    </a:cubicBezTo>
                    <a:cubicBezTo>
                      <a:pt x="12" y="30"/>
                      <a:pt x="12" y="30"/>
                      <a:pt x="12" y="30"/>
                    </a:cubicBezTo>
                    <a:cubicBezTo>
                      <a:pt x="0" y="31"/>
                      <a:pt x="0" y="31"/>
                      <a:pt x="0" y="31"/>
                    </a:cubicBezTo>
                    <a:cubicBezTo>
                      <a:pt x="41" y="31"/>
                      <a:pt x="41" y="31"/>
                      <a:pt x="41" y="31"/>
                    </a:cubicBezTo>
                    <a:cubicBezTo>
                      <a:pt x="40" y="31"/>
                      <a:pt x="40" y="31"/>
                      <a:pt x="40" y="31"/>
                    </a:cubicBezTo>
                    <a:cubicBezTo>
                      <a:pt x="32" y="30"/>
                      <a:pt x="32" y="30"/>
                      <a:pt x="32" y="30"/>
                    </a:cubicBezTo>
                    <a:cubicBezTo>
                      <a:pt x="32" y="30"/>
                      <a:pt x="32" y="30"/>
                      <a:pt x="32" y="30"/>
                    </a:cubicBezTo>
                    <a:cubicBezTo>
                      <a:pt x="32" y="30"/>
                      <a:pt x="39" y="26"/>
                      <a:pt x="39" y="24"/>
                    </a:cubicBezTo>
                    <a:cubicBezTo>
                      <a:pt x="39" y="24"/>
                      <a:pt x="39" y="24"/>
                      <a:pt x="39" y="23"/>
                    </a:cubicBezTo>
                    <a:cubicBezTo>
                      <a:pt x="38" y="23"/>
                      <a:pt x="37" y="23"/>
                      <a:pt x="37" y="23"/>
                    </a:cubicBezTo>
                    <a:cubicBezTo>
                      <a:pt x="34" y="23"/>
                      <a:pt x="30" y="26"/>
                      <a:pt x="30" y="26"/>
                    </a:cubicBezTo>
                    <a:cubicBezTo>
                      <a:pt x="30" y="26"/>
                      <a:pt x="30" y="26"/>
                      <a:pt x="30" y="26"/>
                    </a:cubicBezTo>
                    <a:cubicBezTo>
                      <a:pt x="30" y="26"/>
                      <a:pt x="30" y="26"/>
                      <a:pt x="30" y="26"/>
                    </a:cubicBezTo>
                    <a:cubicBezTo>
                      <a:pt x="30" y="26"/>
                      <a:pt x="38" y="17"/>
                      <a:pt x="38" y="12"/>
                    </a:cubicBezTo>
                    <a:cubicBezTo>
                      <a:pt x="38" y="12"/>
                      <a:pt x="38" y="11"/>
                      <a:pt x="38" y="11"/>
                    </a:cubicBezTo>
                    <a:cubicBezTo>
                      <a:pt x="38" y="10"/>
                      <a:pt x="37" y="10"/>
                      <a:pt x="37" y="10"/>
                    </a:cubicBezTo>
                    <a:cubicBezTo>
                      <a:pt x="34" y="10"/>
                      <a:pt x="28" y="18"/>
                      <a:pt x="28" y="18"/>
                    </a:cubicBezTo>
                    <a:cubicBezTo>
                      <a:pt x="28" y="18"/>
                      <a:pt x="28" y="18"/>
                      <a:pt x="28" y="18"/>
                    </a:cubicBezTo>
                    <a:cubicBezTo>
                      <a:pt x="28" y="18"/>
                      <a:pt x="28" y="18"/>
                      <a:pt x="28" y="18"/>
                    </a:cubicBezTo>
                    <a:cubicBezTo>
                      <a:pt x="28" y="18"/>
                      <a:pt x="34" y="6"/>
                      <a:pt x="34" y="2"/>
                    </a:cubicBezTo>
                    <a:cubicBezTo>
                      <a:pt x="34" y="2"/>
                      <a:pt x="34" y="1"/>
                      <a:pt x="33" y="1"/>
                    </a:cubicBezTo>
                    <a:cubicBezTo>
                      <a:pt x="33" y="1"/>
                      <a:pt x="33" y="1"/>
                      <a:pt x="33" y="1"/>
                    </a:cubicBezTo>
                    <a:cubicBezTo>
                      <a:pt x="31" y="1"/>
                      <a:pt x="27" y="10"/>
                      <a:pt x="27" y="10"/>
                    </a:cubicBezTo>
                    <a:cubicBezTo>
                      <a:pt x="27" y="10"/>
                      <a:pt x="26" y="7"/>
                      <a:pt x="25" y="5"/>
                    </a:cubicBezTo>
                    <a:cubicBezTo>
                      <a:pt x="25" y="4"/>
                      <a:pt x="24" y="4"/>
                      <a:pt x="24" y="3"/>
                    </a:cubicBezTo>
                    <a:cubicBezTo>
                      <a:pt x="24" y="3"/>
                      <a:pt x="24" y="2"/>
                      <a:pt x="23" y="2"/>
                    </a:cubicBezTo>
                    <a:cubicBezTo>
                      <a:pt x="23" y="2"/>
                      <a:pt x="23" y="2"/>
                      <a:pt x="23" y="2"/>
                    </a:cubicBezTo>
                    <a:cubicBezTo>
                      <a:pt x="22" y="1"/>
                      <a:pt x="22" y="0"/>
                      <a:pt x="21" y="0"/>
                    </a:cubicBezTo>
                  </a:path>
                </a:pathLst>
              </a:custGeom>
              <a:solidFill>
                <a:srgbClr val="BEEECB"/>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359" name="Google Shape;1359;p46"/>
              <p:cNvSpPr/>
              <p:nvPr/>
            </p:nvSpPr>
            <p:spPr>
              <a:xfrm>
                <a:off x="2275338" y="4090371"/>
                <a:ext cx="147214" cy="339219"/>
              </a:xfrm>
              <a:custGeom>
                <a:avLst/>
                <a:gdLst/>
                <a:ahLst/>
                <a:cxnLst/>
                <a:rect l="l" t="t" r="r" b="b"/>
                <a:pathLst>
                  <a:path w="9" h="20" extrusionOk="0">
                    <a:moveTo>
                      <a:pt x="4" y="0"/>
                    </a:moveTo>
                    <a:cubicBezTo>
                      <a:pt x="0" y="12"/>
                      <a:pt x="0" y="19"/>
                      <a:pt x="0" y="19"/>
                    </a:cubicBezTo>
                    <a:cubicBezTo>
                      <a:pt x="0" y="19"/>
                      <a:pt x="4" y="20"/>
                      <a:pt x="9" y="16"/>
                    </a:cubicBezTo>
                  </a:path>
                </a:pathLst>
              </a:custGeom>
              <a:noFill/>
              <a:ln w="14275" cap="rnd" cmpd="sng">
                <a:solidFill>
                  <a:srgbClr val="787878"/>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360" name="Google Shape;1360;p46"/>
              <p:cNvSpPr/>
              <p:nvPr/>
            </p:nvSpPr>
            <p:spPr>
              <a:xfrm>
                <a:off x="2254309" y="4040902"/>
                <a:ext cx="56081" cy="155476"/>
              </a:xfrm>
              <a:custGeom>
                <a:avLst/>
                <a:gdLst/>
                <a:ahLst/>
                <a:cxnLst/>
                <a:rect l="l" t="t" r="r" b="b"/>
                <a:pathLst>
                  <a:path w="3" h="9" extrusionOk="0">
                    <a:moveTo>
                      <a:pt x="3" y="9"/>
                    </a:moveTo>
                    <a:cubicBezTo>
                      <a:pt x="2" y="6"/>
                      <a:pt x="1" y="3"/>
                      <a:pt x="0" y="0"/>
                    </a:cubicBezTo>
                  </a:path>
                </a:pathLst>
              </a:custGeom>
              <a:noFill/>
              <a:ln w="14275" cap="rnd" cmpd="sng">
                <a:solidFill>
                  <a:srgbClr val="787878"/>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361" name="Google Shape;1361;p46"/>
              <p:cNvSpPr/>
              <p:nvPr/>
            </p:nvSpPr>
            <p:spPr>
              <a:xfrm>
                <a:off x="2121116" y="4090371"/>
                <a:ext cx="301437" cy="240280"/>
              </a:xfrm>
              <a:custGeom>
                <a:avLst/>
                <a:gdLst/>
                <a:ahLst/>
                <a:cxnLst/>
                <a:rect l="l" t="t" r="r" b="b"/>
                <a:pathLst>
                  <a:path w="18" h="14" extrusionOk="0">
                    <a:moveTo>
                      <a:pt x="0" y="0"/>
                    </a:moveTo>
                    <a:cubicBezTo>
                      <a:pt x="9" y="14"/>
                      <a:pt x="9" y="14"/>
                      <a:pt x="9" y="14"/>
                    </a:cubicBezTo>
                    <a:cubicBezTo>
                      <a:pt x="9" y="14"/>
                      <a:pt x="16" y="9"/>
                      <a:pt x="18" y="6"/>
                    </a:cubicBezTo>
                  </a:path>
                </a:pathLst>
              </a:custGeom>
              <a:noFill/>
              <a:ln w="14275" cap="rnd" cmpd="sng">
                <a:solidFill>
                  <a:srgbClr val="787878"/>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362" name="Google Shape;1362;p46"/>
              <p:cNvSpPr/>
              <p:nvPr/>
            </p:nvSpPr>
            <p:spPr>
              <a:xfrm>
                <a:off x="2036992" y="4259982"/>
                <a:ext cx="238346" cy="120140"/>
              </a:xfrm>
              <a:custGeom>
                <a:avLst/>
                <a:gdLst/>
                <a:ahLst/>
                <a:cxnLst/>
                <a:rect l="l" t="t" r="r" b="b"/>
                <a:pathLst>
                  <a:path w="14" h="7" extrusionOk="0">
                    <a:moveTo>
                      <a:pt x="14" y="7"/>
                    </a:moveTo>
                    <a:cubicBezTo>
                      <a:pt x="14" y="7"/>
                      <a:pt x="4" y="3"/>
                      <a:pt x="0" y="0"/>
                    </a:cubicBezTo>
                  </a:path>
                </a:pathLst>
              </a:custGeom>
              <a:noFill/>
              <a:ln w="14275" cap="rnd" cmpd="sng">
                <a:solidFill>
                  <a:srgbClr val="787878"/>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363" name="Google Shape;1363;p46"/>
              <p:cNvSpPr/>
              <p:nvPr/>
            </p:nvSpPr>
            <p:spPr>
              <a:xfrm>
                <a:off x="999488" y="3567408"/>
                <a:ext cx="350508" cy="883384"/>
              </a:xfrm>
              <a:custGeom>
                <a:avLst/>
                <a:gdLst/>
                <a:ahLst/>
                <a:cxnLst/>
                <a:rect l="l" t="t" r="r" b="b"/>
                <a:pathLst>
                  <a:path w="21" h="52" extrusionOk="0">
                    <a:moveTo>
                      <a:pt x="6" y="23"/>
                    </a:moveTo>
                    <a:cubicBezTo>
                      <a:pt x="9" y="30"/>
                      <a:pt x="9" y="37"/>
                      <a:pt x="6" y="44"/>
                    </a:cubicBezTo>
                    <a:cubicBezTo>
                      <a:pt x="3" y="51"/>
                      <a:pt x="3" y="51"/>
                      <a:pt x="3" y="51"/>
                    </a:cubicBezTo>
                    <a:cubicBezTo>
                      <a:pt x="3" y="52"/>
                      <a:pt x="3" y="52"/>
                      <a:pt x="3" y="52"/>
                    </a:cubicBezTo>
                    <a:cubicBezTo>
                      <a:pt x="6" y="52"/>
                      <a:pt x="6" y="52"/>
                      <a:pt x="6" y="52"/>
                    </a:cubicBezTo>
                    <a:cubicBezTo>
                      <a:pt x="8" y="46"/>
                      <a:pt x="8" y="46"/>
                      <a:pt x="8" y="46"/>
                    </a:cubicBezTo>
                    <a:cubicBezTo>
                      <a:pt x="12" y="38"/>
                      <a:pt x="12" y="29"/>
                      <a:pt x="9" y="21"/>
                    </a:cubicBezTo>
                    <a:cubicBezTo>
                      <a:pt x="3" y="7"/>
                      <a:pt x="3" y="7"/>
                      <a:pt x="3" y="7"/>
                    </a:cubicBezTo>
                    <a:cubicBezTo>
                      <a:pt x="2" y="5"/>
                      <a:pt x="3" y="3"/>
                      <a:pt x="5" y="3"/>
                    </a:cubicBezTo>
                    <a:cubicBezTo>
                      <a:pt x="5" y="3"/>
                      <a:pt x="5" y="3"/>
                      <a:pt x="6" y="3"/>
                    </a:cubicBezTo>
                    <a:cubicBezTo>
                      <a:pt x="19" y="3"/>
                      <a:pt x="19" y="3"/>
                      <a:pt x="19" y="3"/>
                    </a:cubicBezTo>
                    <a:cubicBezTo>
                      <a:pt x="20" y="3"/>
                      <a:pt x="21" y="4"/>
                      <a:pt x="21" y="3"/>
                    </a:cubicBezTo>
                    <a:cubicBezTo>
                      <a:pt x="21" y="1"/>
                      <a:pt x="20" y="0"/>
                      <a:pt x="19" y="0"/>
                    </a:cubicBezTo>
                    <a:cubicBezTo>
                      <a:pt x="8" y="0"/>
                      <a:pt x="8" y="0"/>
                      <a:pt x="8" y="0"/>
                    </a:cubicBezTo>
                    <a:cubicBezTo>
                      <a:pt x="5" y="0"/>
                      <a:pt x="3" y="2"/>
                      <a:pt x="1" y="4"/>
                    </a:cubicBezTo>
                    <a:cubicBezTo>
                      <a:pt x="0" y="6"/>
                      <a:pt x="0" y="6"/>
                      <a:pt x="1" y="9"/>
                    </a:cubicBezTo>
                    <a:lnTo>
                      <a:pt x="6" y="23"/>
                    </a:lnTo>
                    <a:close/>
                  </a:path>
                </a:pathLst>
              </a:custGeom>
              <a:solidFill>
                <a:srgbClr val="A3A3A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364" name="Google Shape;1364;p46"/>
              <p:cNvSpPr/>
              <p:nvPr/>
            </p:nvSpPr>
            <p:spPr>
              <a:xfrm>
                <a:off x="1279896" y="3383664"/>
                <a:ext cx="35100" cy="1067100"/>
              </a:xfrm>
              <a:prstGeom prst="rect">
                <a:avLst/>
              </a:prstGeom>
              <a:solidFill>
                <a:srgbClr val="A3A3A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365" name="Google Shape;1365;p46"/>
              <p:cNvSpPr/>
              <p:nvPr/>
            </p:nvSpPr>
            <p:spPr>
              <a:xfrm>
                <a:off x="3396967" y="3383664"/>
                <a:ext cx="35100" cy="1067100"/>
              </a:xfrm>
              <a:prstGeom prst="rect">
                <a:avLst/>
              </a:prstGeom>
              <a:solidFill>
                <a:srgbClr val="A3A3A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366" name="Google Shape;1366;p46"/>
              <p:cNvSpPr/>
              <p:nvPr/>
            </p:nvSpPr>
            <p:spPr>
              <a:xfrm>
                <a:off x="1265875" y="3298860"/>
                <a:ext cx="2152200" cy="148500"/>
              </a:xfrm>
              <a:prstGeom prst="rect">
                <a:avLst/>
              </a:prstGeom>
              <a:solidFill>
                <a:srgbClr val="BDBDB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367" name="Google Shape;1367;p46"/>
              <p:cNvSpPr/>
              <p:nvPr/>
            </p:nvSpPr>
            <p:spPr>
              <a:xfrm>
                <a:off x="1265875" y="3482604"/>
                <a:ext cx="2152200" cy="155400"/>
              </a:xfrm>
              <a:prstGeom prst="rect">
                <a:avLst/>
              </a:prstGeom>
              <a:solidFill>
                <a:srgbClr val="BDBDB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368" name="Google Shape;1368;p46"/>
              <p:cNvSpPr/>
              <p:nvPr/>
            </p:nvSpPr>
            <p:spPr>
              <a:xfrm>
                <a:off x="1111650" y="3857158"/>
                <a:ext cx="2306400" cy="49500"/>
              </a:xfrm>
              <a:prstGeom prst="rect">
                <a:avLst/>
              </a:prstGeom>
              <a:solidFill>
                <a:srgbClr val="BDBDB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369" name="Google Shape;1369;p46"/>
              <p:cNvSpPr/>
              <p:nvPr/>
            </p:nvSpPr>
            <p:spPr>
              <a:xfrm>
                <a:off x="3046458" y="3857158"/>
                <a:ext cx="371400" cy="49500"/>
              </a:xfrm>
              <a:prstGeom prst="rect">
                <a:avLst/>
              </a:prstGeom>
              <a:solidFill>
                <a:srgbClr val="878787"/>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370" name="Google Shape;1370;p46"/>
              <p:cNvSpPr/>
              <p:nvPr/>
            </p:nvSpPr>
            <p:spPr>
              <a:xfrm>
                <a:off x="3046458" y="3567408"/>
                <a:ext cx="371539" cy="883384"/>
              </a:xfrm>
              <a:custGeom>
                <a:avLst/>
                <a:gdLst/>
                <a:ahLst/>
                <a:cxnLst/>
                <a:rect l="l" t="t" r="r" b="b"/>
                <a:pathLst>
                  <a:path w="22" h="52" extrusionOk="0">
                    <a:moveTo>
                      <a:pt x="3" y="7"/>
                    </a:moveTo>
                    <a:cubicBezTo>
                      <a:pt x="2" y="5"/>
                      <a:pt x="3" y="3"/>
                      <a:pt x="5" y="3"/>
                    </a:cubicBezTo>
                    <a:cubicBezTo>
                      <a:pt x="5" y="3"/>
                      <a:pt x="5" y="3"/>
                      <a:pt x="6" y="3"/>
                    </a:cubicBezTo>
                    <a:cubicBezTo>
                      <a:pt x="22" y="3"/>
                      <a:pt x="22" y="3"/>
                      <a:pt x="22" y="3"/>
                    </a:cubicBezTo>
                    <a:cubicBezTo>
                      <a:pt x="22" y="0"/>
                      <a:pt x="22" y="0"/>
                      <a:pt x="22" y="0"/>
                    </a:cubicBezTo>
                    <a:cubicBezTo>
                      <a:pt x="8" y="0"/>
                      <a:pt x="8" y="0"/>
                      <a:pt x="8" y="0"/>
                    </a:cubicBezTo>
                    <a:cubicBezTo>
                      <a:pt x="5" y="0"/>
                      <a:pt x="3" y="2"/>
                      <a:pt x="1" y="4"/>
                    </a:cubicBezTo>
                    <a:cubicBezTo>
                      <a:pt x="0" y="6"/>
                      <a:pt x="0" y="6"/>
                      <a:pt x="1" y="9"/>
                    </a:cubicBezTo>
                    <a:cubicBezTo>
                      <a:pt x="6" y="23"/>
                      <a:pt x="6" y="23"/>
                      <a:pt x="6" y="23"/>
                    </a:cubicBezTo>
                    <a:cubicBezTo>
                      <a:pt x="9" y="30"/>
                      <a:pt x="9" y="37"/>
                      <a:pt x="6" y="44"/>
                    </a:cubicBezTo>
                    <a:cubicBezTo>
                      <a:pt x="3" y="51"/>
                      <a:pt x="3" y="51"/>
                      <a:pt x="3" y="51"/>
                    </a:cubicBezTo>
                    <a:cubicBezTo>
                      <a:pt x="3" y="52"/>
                      <a:pt x="3" y="52"/>
                      <a:pt x="3" y="52"/>
                    </a:cubicBezTo>
                    <a:cubicBezTo>
                      <a:pt x="6" y="52"/>
                      <a:pt x="6" y="52"/>
                      <a:pt x="6" y="52"/>
                    </a:cubicBezTo>
                    <a:cubicBezTo>
                      <a:pt x="8" y="46"/>
                      <a:pt x="8" y="46"/>
                      <a:pt x="8" y="46"/>
                    </a:cubicBezTo>
                    <a:cubicBezTo>
                      <a:pt x="12" y="38"/>
                      <a:pt x="12" y="29"/>
                      <a:pt x="9" y="21"/>
                    </a:cubicBezTo>
                    <a:lnTo>
                      <a:pt x="3" y="7"/>
                    </a:lnTo>
                    <a:close/>
                  </a:path>
                </a:pathLst>
              </a:custGeom>
              <a:solidFill>
                <a:srgbClr val="A3A3A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371" name="Google Shape;1371;p46"/>
              <p:cNvSpPr/>
              <p:nvPr/>
            </p:nvSpPr>
            <p:spPr>
              <a:xfrm>
                <a:off x="2983367" y="2260000"/>
                <a:ext cx="581844" cy="190811"/>
              </a:xfrm>
              <a:custGeom>
                <a:avLst/>
                <a:gdLst/>
                <a:ahLst/>
                <a:cxnLst/>
                <a:rect l="l" t="t" r="r" b="b"/>
                <a:pathLst>
                  <a:path w="35" h="11" extrusionOk="0">
                    <a:moveTo>
                      <a:pt x="33" y="9"/>
                    </a:moveTo>
                    <a:cubicBezTo>
                      <a:pt x="32" y="8"/>
                      <a:pt x="31" y="9"/>
                      <a:pt x="31" y="8"/>
                    </a:cubicBezTo>
                    <a:cubicBezTo>
                      <a:pt x="30" y="8"/>
                      <a:pt x="32" y="6"/>
                      <a:pt x="28" y="4"/>
                    </a:cubicBezTo>
                    <a:cubicBezTo>
                      <a:pt x="28" y="4"/>
                      <a:pt x="28" y="1"/>
                      <a:pt x="22" y="0"/>
                    </a:cubicBezTo>
                    <a:cubicBezTo>
                      <a:pt x="17" y="0"/>
                      <a:pt x="18" y="4"/>
                      <a:pt x="17" y="5"/>
                    </a:cubicBezTo>
                    <a:cubicBezTo>
                      <a:pt x="16" y="6"/>
                      <a:pt x="16" y="5"/>
                      <a:pt x="15" y="5"/>
                    </a:cubicBezTo>
                    <a:cubicBezTo>
                      <a:pt x="15" y="5"/>
                      <a:pt x="14" y="5"/>
                      <a:pt x="13" y="5"/>
                    </a:cubicBezTo>
                    <a:cubicBezTo>
                      <a:pt x="12" y="6"/>
                      <a:pt x="13" y="8"/>
                      <a:pt x="11" y="9"/>
                    </a:cubicBezTo>
                    <a:cubicBezTo>
                      <a:pt x="11" y="9"/>
                      <a:pt x="10" y="8"/>
                      <a:pt x="10" y="8"/>
                    </a:cubicBezTo>
                    <a:cubicBezTo>
                      <a:pt x="9" y="8"/>
                      <a:pt x="8" y="8"/>
                      <a:pt x="7" y="8"/>
                    </a:cubicBezTo>
                    <a:cubicBezTo>
                      <a:pt x="6" y="9"/>
                      <a:pt x="6" y="10"/>
                      <a:pt x="5" y="10"/>
                    </a:cubicBezTo>
                    <a:cubicBezTo>
                      <a:pt x="4" y="10"/>
                      <a:pt x="3" y="10"/>
                      <a:pt x="2" y="10"/>
                    </a:cubicBezTo>
                    <a:cubicBezTo>
                      <a:pt x="1" y="11"/>
                      <a:pt x="0" y="11"/>
                      <a:pt x="0" y="11"/>
                    </a:cubicBezTo>
                    <a:cubicBezTo>
                      <a:pt x="34" y="11"/>
                      <a:pt x="34" y="11"/>
                      <a:pt x="34" y="11"/>
                    </a:cubicBezTo>
                    <a:cubicBezTo>
                      <a:pt x="34" y="11"/>
                      <a:pt x="35" y="10"/>
                      <a:pt x="33" y="9"/>
                    </a:cubicBezTo>
                  </a:path>
                </a:pathLst>
              </a:custGeom>
              <a:solidFill>
                <a:srgbClr val="92E3A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372" name="Google Shape;1372;p46"/>
              <p:cNvSpPr/>
              <p:nvPr/>
            </p:nvSpPr>
            <p:spPr>
              <a:xfrm>
                <a:off x="2983367" y="2260000"/>
                <a:ext cx="567824" cy="190811"/>
              </a:xfrm>
              <a:custGeom>
                <a:avLst/>
                <a:gdLst/>
                <a:ahLst/>
                <a:cxnLst/>
                <a:rect l="l" t="t" r="r" b="b"/>
                <a:pathLst>
                  <a:path w="34" h="11" extrusionOk="0">
                    <a:moveTo>
                      <a:pt x="22" y="0"/>
                    </a:moveTo>
                    <a:cubicBezTo>
                      <a:pt x="17" y="0"/>
                      <a:pt x="18" y="4"/>
                      <a:pt x="17" y="5"/>
                    </a:cubicBezTo>
                    <a:cubicBezTo>
                      <a:pt x="16" y="5"/>
                      <a:pt x="16" y="5"/>
                      <a:pt x="16" y="5"/>
                    </a:cubicBezTo>
                    <a:cubicBezTo>
                      <a:pt x="15" y="5"/>
                      <a:pt x="15" y="5"/>
                      <a:pt x="15" y="5"/>
                    </a:cubicBezTo>
                    <a:cubicBezTo>
                      <a:pt x="15" y="5"/>
                      <a:pt x="15" y="5"/>
                      <a:pt x="14" y="5"/>
                    </a:cubicBezTo>
                    <a:cubicBezTo>
                      <a:pt x="14" y="5"/>
                      <a:pt x="14" y="5"/>
                      <a:pt x="13" y="5"/>
                    </a:cubicBezTo>
                    <a:cubicBezTo>
                      <a:pt x="12" y="6"/>
                      <a:pt x="13" y="8"/>
                      <a:pt x="11" y="9"/>
                    </a:cubicBezTo>
                    <a:cubicBezTo>
                      <a:pt x="11" y="9"/>
                      <a:pt x="11" y="9"/>
                      <a:pt x="11" y="9"/>
                    </a:cubicBezTo>
                    <a:cubicBezTo>
                      <a:pt x="11" y="9"/>
                      <a:pt x="10" y="8"/>
                      <a:pt x="10" y="8"/>
                    </a:cubicBezTo>
                    <a:cubicBezTo>
                      <a:pt x="9" y="8"/>
                      <a:pt x="9" y="8"/>
                      <a:pt x="8" y="8"/>
                    </a:cubicBezTo>
                    <a:cubicBezTo>
                      <a:pt x="8" y="8"/>
                      <a:pt x="7" y="8"/>
                      <a:pt x="7" y="8"/>
                    </a:cubicBezTo>
                    <a:cubicBezTo>
                      <a:pt x="6" y="9"/>
                      <a:pt x="6" y="10"/>
                      <a:pt x="5" y="10"/>
                    </a:cubicBezTo>
                    <a:cubicBezTo>
                      <a:pt x="5" y="10"/>
                      <a:pt x="4" y="10"/>
                      <a:pt x="3" y="10"/>
                    </a:cubicBezTo>
                    <a:cubicBezTo>
                      <a:pt x="3" y="10"/>
                      <a:pt x="2" y="10"/>
                      <a:pt x="2" y="10"/>
                    </a:cubicBezTo>
                    <a:cubicBezTo>
                      <a:pt x="1" y="11"/>
                      <a:pt x="0" y="11"/>
                      <a:pt x="0" y="11"/>
                    </a:cubicBezTo>
                    <a:cubicBezTo>
                      <a:pt x="34" y="11"/>
                      <a:pt x="34" y="11"/>
                      <a:pt x="34" y="11"/>
                    </a:cubicBezTo>
                    <a:cubicBezTo>
                      <a:pt x="34" y="11"/>
                      <a:pt x="34" y="11"/>
                      <a:pt x="34" y="11"/>
                    </a:cubicBezTo>
                    <a:cubicBezTo>
                      <a:pt x="34" y="10"/>
                      <a:pt x="34" y="10"/>
                      <a:pt x="33" y="9"/>
                    </a:cubicBezTo>
                    <a:cubicBezTo>
                      <a:pt x="32" y="8"/>
                      <a:pt x="31" y="9"/>
                      <a:pt x="31" y="8"/>
                    </a:cubicBezTo>
                    <a:cubicBezTo>
                      <a:pt x="30" y="8"/>
                      <a:pt x="30" y="8"/>
                      <a:pt x="30" y="8"/>
                    </a:cubicBezTo>
                    <a:cubicBezTo>
                      <a:pt x="30" y="8"/>
                      <a:pt x="31" y="7"/>
                      <a:pt x="31" y="7"/>
                    </a:cubicBezTo>
                    <a:cubicBezTo>
                      <a:pt x="31" y="6"/>
                      <a:pt x="30" y="5"/>
                      <a:pt x="28" y="4"/>
                    </a:cubicBezTo>
                    <a:cubicBezTo>
                      <a:pt x="28" y="4"/>
                      <a:pt x="28" y="1"/>
                      <a:pt x="22" y="0"/>
                    </a:cubicBezTo>
                    <a:cubicBezTo>
                      <a:pt x="22" y="0"/>
                      <a:pt x="22" y="0"/>
                      <a:pt x="22" y="0"/>
                    </a:cubicBezTo>
                  </a:path>
                </a:pathLst>
              </a:custGeom>
              <a:solidFill>
                <a:srgbClr val="C9F1D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373" name="Google Shape;1373;p46"/>
              <p:cNvSpPr/>
              <p:nvPr/>
            </p:nvSpPr>
            <p:spPr>
              <a:xfrm>
                <a:off x="2310391" y="2874835"/>
                <a:ext cx="182264" cy="621902"/>
              </a:xfrm>
              <a:custGeom>
                <a:avLst/>
                <a:gdLst/>
                <a:ahLst/>
                <a:cxnLst/>
                <a:rect l="l" t="t" r="r" b="b"/>
                <a:pathLst>
                  <a:path w="11" h="37" extrusionOk="0">
                    <a:moveTo>
                      <a:pt x="5" y="2"/>
                    </a:moveTo>
                    <a:cubicBezTo>
                      <a:pt x="5" y="2"/>
                      <a:pt x="5" y="10"/>
                      <a:pt x="7" y="17"/>
                    </a:cubicBezTo>
                    <a:cubicBezTo>
                      <a:pt x="10" y="23"/>
                      <a:pt x="10" y="26"/>
                      <a:pt x="11" y="29"/>
                    </a:cubicBezTo>
                    <a:cubicBezTo>
                      <a:pt x="11" y="31"/>
                      <a:pt x="11" y="34"/>
                      <a:pt x="11" y="36"/>
                    </a:cubicBezTo>
                    <a:cubicBezTo>
                      <a:pt x="11" y="37"/>
                      <a:pt x="10" y="37"/>
                      <a:pt x="10" y="36"/>
                    </a:cubicBezTo>
                    <a:cubicBezTo>
                      <a:pt x="9" y="36"/>
                      <a:pt x="8" y="35"/>
                      <a:pt x="8" y="33"/>
                    </a:cubicBezTo>
                    <a:cubicBezTo>
                      <a:pt x="7" y="32"/>
                      <a:pt x="7" y="30"/>
                      <a:pt x="7" y="29"/>
                    </a:cubicBezTo>
                    <a:cubicBezTo>
                      <a:pt x="7" y="29"/>
                      <a:pt x="5" y="21"/>
                      <a:pt x="3" y="15"/>
                    </a:cubicBezTo>
                    <a:cubicBezTo>
                      <a:pt x="0" y="10"/>
                      <a:pt x="0" y="6"/>
                      <a:pt x="1" y="4"/>
                    </a:cubicBezTo>
                    <a:cubicBezTo>
                      <a:pt x="2" y="2"/>
                      <a:pt x="4" y="0"/>
                      <a:pt x="5" y="2"/>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374" name="Google Shape;1374;p46"/>
              <p:cNvSpPr/>
              <p:nvPr/>
            </p:nvSpPr>
            <p:spPr>
              <a:xfrm>
                <a:off x="2310391" y="2874835"/>
                <a:ext cx="182264" cy="621902"/>
              </a:xfrm>
              <a:custGeom>
                <a:avLst/>
                <a:gdLst/>
                <a:ahLst/>
                <a:cxnLst/>
                <a:rect l="l" t="t" r="r" b="b"/>
                <a:pathLst>
                  <a:path w="11" h="37" extrusionOk="0">
                    <a:moveTo>
                      <a:pt x="5" y="2"/>
                    </a:moveTo>
                    <a:cubicBezTo>
                      <a:pt x="5" y="2"/>
                      <a:pt x="5" y="10"/>
                      <a:pt x="7" y="17"/>
                    </a:cubicBezTo>
                    <a:cubicBezTo>
                      <a:pt x="10" y="23"/>
                      <a:pt x="10" y="26"/>
                      <a:pt x="11" y="29"/>
                    </a:cubicBezTo>
                    <a:cubicBezTo>
                      <a:pt x="11" y="31"/>
                      <a:pt x="11" y="34"/>
                      <a:pt x="11" y="36"/>
                    </a:cubicBezTo>
                    <a:cubicBezTo>
                      <a:pt x="11" y="37"/>
                      <a:pt x="10" y="37"/>
                      <a:pt x="10" y="36"/>
                    </a:cubicBezTo>
                    <a:cubicBezTo>
                      <a:pt x="9" y="36"/>
                      <a:pt x="8" y="35"/>
                      <a:pt x="8" y="33"/>
                    </a:cubicBezTo>
                    <a:cubicBezTo>
                      <a:pt x="7" y="32"/>
                      <a:pt x="7" y="30"/>
                      <a:pt x="7" y="29"/>
                    </a:cubicBezTo>
                    <a:cubicBezTo>
                      <a:pt x="7" y="29"/>
                      <a:pt x="5" y="21"/>
                      <a:pt x="3" y="15"/>
                    </a:cubicBezTo>
                    <a:cubicBezTo>
                      <a:pt x="0" y="10"/>
                      <a:pt x="0" y="6"/>
                      <a:pt x="1" y="4"/>
                    </a:cubicBezTo>
                    <a:cubicBezTo>
                      <a:pt x="2" y="2"/>
                      <a:pt x="4" y="0"/>
                      <a:pt x="5" y="2"/>
                    </a:cubicBezTo>
                    <a:close/>
                  </a:path>
                </a:pathLst>
              </a:custGeom>
              <a:noFill/>
              <a:ln w="14275" cap="rnd" cmpd="sng">
                <a:solidFill>
                  <a:srgbClr val="263238"/>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375" name="Google Shape;1375;p46"/>
              <p:cNvSpPr/>
              <p:nvPr/>
            </p:nvSpPr>
            <p:spPr>
              <a:xfrm>
                <a:off x="2058025" y="2295336"/>
                <a:ext cx="434630" cy="473494"/>
              </a:xfrm>
              <a:custGeom>
                <a:avLst/>
                <a:gdLst/>
                <a:ahLst/>
                <a:cxnLst/>
                <a:rect l="l" t="t" r="r" b="b"/>
                <a:pathLst>
                  <a:path w="26" h="28" extrusionOk="0">
                    <a:moveTo>
                      <a:pt x="7" y="1"/>
                    </a:moveTo>
                    <a:cubicBezTo>
                      <a:pt x="7" y="1"/>
                      <a:pt x="7" y="5"/>
                      <a:pt x="4" y="11"/>
                    </a:cubicBezTo>
                    <a:cubicBezTo>
                      <a:pt x="2" y="17"/>
                      <a:pt x="0" y="18"/>
                      <a:pt x="0" y="21"/>
                    </a:cubicBezTo>
                    <a:cubicBezTo>
                      <a:pt x="0" y="24"/>
                      <a:pt x="10" y="28"/>
                      <a:pt x="17" y="28"/>
                    </a:cubicBezTo>
                    <a:cubicBezTo>
                      <a:pt x="25" y="27"/>
                      <a:pt x="26" y="22"/>
                      <a:pt x="24" y="18"/>
                    </a:cubicBezTo>
                    <a:cubicBezTo>
                      <a:pt x="22" y="14"/>
                      <a:pt x="21" y="14"/>
                      <a:pt x="21" y="10"/>
                    </a:cubicBezTo>
                    <a:cubicBezTo>
                      <a:pt x="21" y="6"/>
                      <a:pt x="21" y="3"/>
                      <a:pt x="21" y="0"/>
                    </a:cubicBezTo>
                    <a:lnTo>
                      <a:pt x="7" y="1"/>
                    </a:lnTo>
                    <a:close/>
                  </a:path>
                </a:pathLst>
              </a:custGeom>
              <a:solidFill>
                <a:srgbClr val="26323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376" name="Google Shape;1376;p46"/>
              <p:cNvSpPr/>
              <p:nvPr/>
            </p:nvSpPr>
            <p:spPr>
              <a:xfrm>
                <a:off x="2058025" y="2295336"/>
                <a:ext cx="434630" cy="473494"/>
              </a:xfrm>
              <a:custGeom>
                <a:avLst/>
                <a:gdLst/>
                <a:ahLst/>
                <a:cxnLst/>
                <a:rect l="l" t="t" r="r" b="b"/>
                <a:pathLst>
                  <a:path w="26" h="28" extrusionOk="0">
                    <a:moveTo>
                      <a:pt x="7" y="1"/>
                    </a:moveTo>
                    <a:cubicBezTo>
                      <a:pt x="7" y="1"/>
                      <a:pt x="7" y="5"/>
                      <a:pt x="4" y="11"/>
                    </a:cubicBezTo>
                    <a:cubicBezTo>
                      <a:pt x="2" y="17"/>
                      <a:pt x="0" y="18"/>
                      <a:pt x="0" y="21"/>
                    </a:cubicBezTo>
                    <a:cubicBezTo>
                      <a:pt x="0" y="24"/>
                      <a:pt x="10" y="28"/>
                      <a:pt x="17" y="28"/>
                    </a:cubicBezTo>
                    <a:cubicBezTo>
                      <a:pt x="25" y="27"/>
                      <a:pt x="26" y="22"/>
                      <a:pt x="24" y="18"/>
                    </a:cubicBezTo>
                    <a:cubicBezTo>
                      <a:pt x="22" y="14"/>
                      <a:pt x="21" y="14"/>
                      <a:pt x="21" y="10"/>
                    </a:cubicBezTo>
                    <a:cubicBezTo>
                      <a:pt x="21" y="6"/>
                      <a:pt x="21" y="3"/>
                      <a:pt x="21" y="0"/>
                    </a:cubicBezTo>
                    <a:lnTo>
                      <a:pt x="7" y="1"/>
                    </a:lnTo>
                    <a:close/>
                  </a:path>
                </a:pathLst>
              </a:custGeom>
              <a:noFill/>
              <a:ln w="14275" cap="rnd" cmpd="sng">
                <a:solidFill>
                  <a:srgbClr val="263238"/>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377" name="Google Shape;1377;p46"/>
              <p:cNvSpPr/>
              <p:nvPr/>
            </p:nvSpPr>
            <p:spPr>
              <a:xfrm>
                <a:off x="2156167" y="2330671"/>
                <a:ext cx="49071" cy="98939"/>
              </a:xfrm>
              <a:custGeom>
                <a:avLst/>
                <a:gdLst/>
                <a:ahLst/>
                <a:cxnLst/>
                <a:rect l="l" t="t" r="r" b="b"/>
                <a:pathLst>
                  <a:path w="3" h="6" extrusionOk="0">
                    <a:moveTo>
                      <a:pt x="2" y="2"/>
                    </a:moveTo>
                    <a:cubicBezTo>
                      <a:pt x="2" y="2"/>
                      <a:pt x="2" y="0"/>
                      <a:pt x="1" y="1"/>
                    </a:cubicBezTo>
                    <a:cubicBezTo>
                      <a:pt x="0" y="2"/>
                      <a:pt x="1" y="4"/>
                      <a:pt x="1" y="5"/>
                    </a:cubicBezTo>
                    <a:cubicBezTo>
                      <a:pt x="2" y="5"/>
                      <a:pt x="3" y="6"/>
                      <a:pt x="3" y="6"/>
                    </a:cubicBezTo>
                    <a:cubicBezTo>
                      <a:pt x="3" y="6"/>
                      <a:pt x="3" y="3"/>
                      <a:pt x="2" y="2"/>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378" name="Google Shape;1378;p46"/>
              <p:cNvSpPr/>
              <p:nvPr/>
            </p:nvSpPr>
            <p:spPr>
              <a:xfrm>
                <a:off x="2156167" y="2330671"/>
                <a:ext cx="49071" cy="98939"/>
              </a:xfrm>
              <a:custGeom>
                <a:avLst/>
                <a:gdLst/>
                <a:ahLst/>
                <a:cxnLst/>
                <a:rect l="l" t="t" r="r" b="b"/>
                <a:pathLst>
                  <a:path w="3" h="6" extrusionOk="0">
                    <a:moveTo>
                      <a:pt x="2" y="2"/>
                    </a:moveTo>
                    <a:cubicBezTo>
                      <a:pt x="2" y="2"/>
                      <a:pt x="2" y="0"/>
                      <a:pt x="1" y="1"/>
                    </a:cubicBezTo>
                    <a:cubicBezTo>
                      <a:pt x="0" y="2"/>
                      <a:pt x="1" y="4"/>
                      <a:pt x="1" y="5"/>
                    </a:cubicBezTo>
                    <a:cubicBezTo>
                      <a:pt x="2" y="5"/>
                      <a:pt x="3" y="6"/>
                      <a:pt x="3" y="6"/>
                    </a:cubicBezTo>
                    <a:cubicBezTo>
                      <a:pt x="3" y="6"/>
                      <a:pt x="3" y="3"/>
                      <a:pt x="2" y="2"/>
                    </a:cubicBezTo>
                    <a:close/>
                  </a:path>
                </a:pathLst>
              </a:custGeom>
              <a:noFill/>
              <a:ln w="14275" cap="rnd" cmpd="sng">
                <a:solidFill>
                  <a:srgbClr val="263238"/>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379" name="Google Shape;1379;p46"/>
              <p:cNvSpPr/>
              <p:nvPr/>
            </p:nvSpPr>
            <p:spPr>
              <a:xfrm>
                <a:off x="2373483" y="2344805"/>
                <a:ext cx="49071" cy="106006"/>
              </a:xfrm>
              <a:custGeom>
                <a:avLst/>
                <a:gdLst/>
                <a:ahLst/>
                <a:cxnLst/>
                <a:rect l="l" t="t" r="r" b="b"/>
                <a:pathLst>
                  <a:path w="3" h="6" extrusionOk="0">
                    <a:moveTo>
                      <a:pt x="2" y="1"/>
                    </a:moveTo>
                    <a:cubicBezTo>
                      <a:pt x="2" y="1"/>
                      <a:pt x="3" y="0"/>
                      <a:pt x="3" y="2"/>
                    </a:cubicBezTo>
                    <a:cubicBezTo>
                      <a:pt x="3" y="4"/>
                      <a:pt x="2" y="6"/>
                      <a:pt x="1" y="6"/>
                    </a:cubicBezTo>
                    <a:cubicBezTo>
                      <a:pt x="1" y="6"/>
                      <a:pt x="0" y="5"/>
                      <a:pt x="1" y="4"/>
                    </a:cubicBezTo>
                    <a:lnTo>
                      <a:pt x="2" y="1"/>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380" name="Google Shape;1380;p46"/>
              <p:cNvSpPr/>
              <p:nvPr/>
            </p:nvSpPr>
            <p:spPr>
              <a:xfrm>
                <a:off x="2373483" y="2344805"/>
                <a:ext cx="49071" cy="106006"/>
              </a:xfrm>
              <a:custGeom>
                <a:avLst/>
                <a:gdLst/>
                <a:ahLst/>
                <a:cxnLst/>
                <a:rect l="l" t="t" r="r" b="b"/>
                <a:pathLst>
                  <a:path w="3" h="6" extrusionOk="0">
                    <a:moveTo>
                      <a:pt x="2" y="1"/>
                    </a:moveTo>
                    <a:cubicBezTo>
                      <a:pt x="2" y="1"/>
                      <a:pt x="3" y="0"/>
                      <a:pt x="3" y="2"/>
                    </a:cubicBezTo>
                    <a:cubicBezTo>
                      <a:pt x="3" y="4"/>
                      <a:pt x="2" y="6"/>
                      <a:pt x="1" y="6"/>
                    </a:cubicBezTo>
                    <a:cubicBezTo>
                      <a:pt x="1" y="6"/>
                      <a:pt x="0" y="5"/>
                      <a:pt x="1" y="4"/>
                    </a:cubicBezTo>
                    <a:lnTo>
                      <a:pt x="2" y="1"/>
                    </a:lnTo>
                    <a:close/>
                  </a:path>
                </a:pathLst>
              </a:custGeom>
              <a:noFill/>
              <a:ln w="14275" cap="rnd" cmpd="sng">
                <a:solidFill>
                  <a:srgbClr val="263238"/>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381" name="Google Shape;1381;p46"/>
              <p:cNvSpPr/>
              <p:nvPr/>
            </p:nvSpPr>
            <p:spPr>
              <a:xfrm>
                <a:off x="1665454" y="3397798"/>
                <a:ext cx="588854" cy="1052993"/>
              </a:xfrm>
              <a:custGeom>
                <a:avLst/>
                <a:gdLst/>
                <a:ahLst/>
                <a:cxnLst/>
                <a:rect l="l" t="t" r="r" b="b"/>
                <a:pathLst>
                  <a:path w="35" h="62" extrusionOk="0">
                    <a:moveTo>
                      <a:pt x="22" y="0"/>
                    </a:moveTo>
                    <a:cubicBezTo>
                      <a:pt x="22" y="1"/>
                      <a:pt x="22" y="1"/>
                      <a:pt x="22" y="1"/>
                    </a:cubicBezTo>
                    <a:cubicBezTo>
                      <a:pt x="22" y="2"/>
                      <a:pt x="22" y="7"/>
                      <a:pt x="23" y="13"/>
                    </a:cubicBezTo>
                    <a:cubicBezTo>
                      <a:pt x="23" y="20"/>
                      <a:pt x="24" y="22"/>
                      <a:pt x="24" y="22"/>
                    </a:cubicBezTo>
                    <a:cubicBezTo>
                      <a:pt x="24" y="22"/>
                      <a:pt x="17" y="27"/>
                      <a:pt x="15" y="31"/>
                    </a:cubicBezTo>
                    <a:cubicBezTo>
                      <a:pt x="13" y="35"/>
                      <a:pt x="10" y="42"/>
                      <a:pt x="8" y="44"/>
                    </a:cubicBezTo>
                    <a:cubicBezTo>
                      <a:pt x="6" y="47"/>
                      <a:pt x="1" y="50"/>
                      <a:pt x="0" y="51"/>
                    </a:cubicBezTo>
                    <a:cubicBezTo>
                      <a:pt x="0" y="52"/>
                      <a:pt x="1" y="52"/>
                      <a:pt x="2" y="55"/>
                    </a:cubicBezTo>
                    <a:cubicBezTo>
                      <a:pt x="3" y="59"/>
                      <a:pt x="3" y="60"/>
                      <a:pt x="5" y="61"/>
                    </a:cubicBezTo>
                    <a:cubicBezTo>
                      <a:pt x="7" y="62"/>
                      <a:pt x="11" y="61"/>
                      <a:pt x="11" y="60"/>
                    </a:cubicBezTo>
                    <a:cubicBezTo>
                      <a:pt x="10" y="59"/>
                      <a:pt x="9" y="59"/>
                      <a:pt x="9" y="58"/>
                    </a:cubicBezTo>
                    <a:cubicBezTo>
                      <a:pt x="9" y="57"/>
                      <a:pt x="9" y="53"/>
                      <a:pt x="9" y="51"/>
                    </a:cubicBezTo>
                    <a:cubicBezTo>
                      <a:pt x="9" y="50"/>
                      <a:pt x="11" y="48"/>
                      <a:pt x="11" y="47"/>
                    </a:cubicBezTo>
                    <a:cubicBezTo>
                      <a:pt x="12" y="46"/>
                      <a:pt x="22" y="36"/>
                      <a:pt x="26" y="31"/>
                    </a:cubicBezTo>
                    <a:cubicBezTo>
                      <a:pt x="31" y="26"/>
                      <a:pt x="31" y="24"/>
                      <a:pt x="32" y="22"/>
                    </a:cubicBezTo>
                    <a:cubicBezTo>
                      <a:pt x="32" y="20"/>
                      <a:pt x="34" y="4"/>
                      <a:pt x="35" y="4"/>
                    </a:cubicBezTo>
                    <a:cubicBezTo>
                      <a:pt x="22" y="0"/>
                      <a:pt x="22" y="0"/>
                      <a:pt x="22" y="0"/>
                    </a:cubicBezTo>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382" name="Google Shape;1382;p46"/>
              <p:cNvSpPr/>
              <p:nvPr/>
            </p:nvSpPr>
            <p:spPr>
              <a:xfrm>
                <a:off x="1665454" y="3397798"/>
                <a:ext cx="588854" cy="1052993"/>
              </a:xfrm>
              <a:custGeom>
                <a:avLst/>
                <a:gdLst/>
                <a:ahLst/>
                <a:cxnLst/>
                <a:rect l="l" t="t" r="r" b="b"/>
                <a:pathLst>
                  <a:path w="35" h="62" extrusionOk="0">
                    <a:moveTo>
                      <a:pt x="22" y="0"/>
                    </a:moveTo>
                    <a:cubicBezTo>
                      <a:pt x="22" y="1"/>
                      <a:pt x="22" y="1"/>
                      <a:pt x="22" y="1"/>
                    </a:cubicBezTo>
                    <a:cubicBezTo>
                      <a:pt x="22" y="2"/>
                      <a:pt x="22" y="7"/>
                      <a:pt x="23" y="13"/>
                    </a:cubicBezTo>
                    <a:cubicBezTo>
                      <a:pt x="23" y="20"/>
                      <a:pt x="24" y="22"/>
                      <a:pt x="24" y="22"/>
                    </a:cubicBezTo>
                    <a:cubicBezTo>
                      <a:pt x="24" y="22"/>
                      <a:pt x="17" y="27"/>
                      <a:pt x="15" y="31"/>
                    </a:cubicBezTo>
                    <a:cubicBezTo>
                      <a:pt x="13" y="35"/>
                      <a:pt x="10" y="42"/>
                      <a:pt x="8" y="44"/>
                    </a:cubicBezTo>
                    <a:cubicBezTo>
                      <a:pt x="6" y="47"/>
                      <a:pt x="1" y="50"/>
                      <a:pt x="0" y="51"/>
                    </a:cubicBezTo>
                    <a:cubicBezTo>
                      <a:pt x="0" y="52"/>
                      <a:pt x="1" y="52"/>
                      <a:pt x="2" y="55"/>
                    </a:cubicBezTo>
                    <a:cubicBezTo>
                      <a:pt x="3" y="59"/>
                      <a:pt x="3" y="60"/>
                      <a:pt x="5" y="61"/>
                    </a:cubicBezTo>
                    <a:cubicBezTo>
                      <a:pt x="7" y="62"/>
                      <a:pt x="11" y="61"/>
                      <a:pt x="11" y="60"/>
                    </a:cubicBezTo>
                    <a:cubicBezTo>
                      <a:pt x="10" y="59"/>
                      <a:pt x="9" y="59"/>
                      <a:pt x="9" y="58"/>
                    </a:cubicBezTo>
                    <a:cubicBezTo>
                      <a:pt x="9" y="57"/>
                      <a:pt x="9" y="53"/>
                      <a:pt x="9" y="51"/>
                    </a:cubicBezTo>
                    <a:cubicBezTo>
                      <a:pt x="9" y="50"/>
                      <a:pt x="11" y="48"/>
                      <a:pt x="11" y="47"/>
                    </a:cubicBezTo>
                    <a:cubicBezTo>
                      <a:pt x="12" y="46"/>
                      <a:pt x="22" y="36"/>
                      <a:pt x="26" y="31"/>
                    </a:cubicBezTo>
                    <a:cubicBezTo>
                      <a:pt x="31" y="26"/>
                      <a:pt x="31" y="24"/>
                      <a:pt x="32" y="22"/>
                    </a:cubicBezTo>
                    <a:cubicBezTo>
                      <a:pt x="32" y="20"/>
                      <a:pt x="34" y="4"/>
                      <a:pt x="35" y="4"/>
                    </a:cubicBezTo>
                    <a:cubicBezTo>
                      <a:pt x="22" y="0"/>
                      <a:pt x="22" y="0"/>
                      <a:pt x="22" y="0"/>
                    </a:cubicBezTo>
                  </a:path>
                </a:pathLst>
              </a:custGeom>
              <a:noFill/>
              <a:ln w="14275" cap="rnd" cmpd="sng">
                <a:solidFill>
                  <a:srgbClr val="263238"/>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383" name="Google Shape;1383;p46"/>
              <p:cNvSpPr/>
              <p:nvPr/>
            </p:nvSpPr>
            <p:spPr>
              <a:xfrm>
                <a:off x="1665454" y="4210511"/>
                <a:ext cx="189275" cy="240280"/>
              </a:xfrm>
              <a:custGeom>
                <a:avLst/>
                <a:gdLst/>
                <a:ahLst/>
                <a:cxnLst/>
                <a:rect l="l" t="t" r="r" b="b"/>
                <a:pathLst>
                  <a:path w="11" h="14" extrusionOk="0">
                    <a:moveTo>
                      <a:pt x="11" y="12"/>
                    </a:moveTo>
                    <a:cubicBezTo>
                      <a:pt x="10" y="11"/>
                      <a:pt x="9" y="11"/>
                      <a:pt x="9" y="10"/>
                    </a:cubicBezTo>
                    <a:cubicBezTo>
                      <a:pt x="9" y="9"/>
                      <a:pt x="9" y="5"/>
                      <a:pt x="9" y="3"/>
                    </a:cubicBezTo>
                    <a:cubicBezTo>
                      <a:pt x="9" y="3"/>
                      <a:pt x="9" y="3"/>
                      <a:pt x="9" y="3"/>
                    </a:cubicBezTo>
                    <a:cubicBezTo>
                      <a:pt x="8" y="3"/>
                      <a:pt x="8" y="3"/>
                      <a:pt x="8" y="3"/>
                    </a:cubicBezTo>
                    <a:cubicBezTo>
                      <a:pt x="6" y="3"/>
                      <a:pt x="6" y="5"/>
                      <a:pt x="6" y="5"/>
                    </a:cubicBezTo>
                    <a:cubicBezTo>
                      <a:pt x="4" y="0"/>
                      <a:pt x="4" y="0"/>
                      <a:pt x="4" y="0"/>
                    </a:cubicBezTo>
                    <a:cubicBezTo>
                      <a:pt x="2" y="2"/>
                      <a:pt x="1" y="3"/>
                      <a:pt x="0" y="3"/>
                    </a:cubicBezTo>
                    <a:cubicBezTo>
                      <a:pt x="0" y="4"/>
                      <a:pt x="1" y="4"/>
                      <a:pt x="2" y="7"/>
                    </a:cubicBezTo>
                    <a:cubicBezTo>
                      <a:pt x="3" y="11"/>
                      <a:pt x="3" y="12"/>
                      <a:pt x="5" y="13"/>
                    </a:cubicBezTo>
                    <a:cubicBezTo>
                      <a:pt x="7" y="14"/>
                      <a:pt x="11" y="13"/>
                      <a:pt x="11" y="12"/>
                    </a:cubicBezTo>
                    <a:close/>
                  </a:path>
                </a:pathLst>
              </a:custGeom>
              <a:solidFill>
                <a:srgbClr val="92E3A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384" name="Google Shape;1384;p46"/>
              <p:cNvSpPr/>
              <p:nvPr/>
            </p:nvSpPr>
            <p:spPr>
              <a:xfrm>
                <a:off x="1665454" y="4210511"/>
                <a:ext cx="189275" cy="240280"/>
              </a:xfrm>
              <a:custGeom>
                <a:avLst/>
                <a:gdLst/>
                <a:ahLst/>
                <a:cxnLst/>
                <a:rect l="l" t="t" r="r" b="b"/>
                <a:pathLst>
                  <a:path w="11" h="14" extrusionOk="0">
                    <a:moveTo>
                      <a:pt x="11" y="12"/>
                    </a:moveTo>
                    <a:cubicBezTo>
                      <a:pt x="10" y="11"/>
                      <a:pt x="9" y="11"/>
                      <a:pt x="9" y="10"/>
                    </a:cubicBezTo>
                    <a:cubicBezTo>
                      <a:pt x="9" y="9"/>
                      <a:pt x="9" y="5"/>
                      <a:pt x="9" y="3"/>
                    </a:cubicBezTo>
                    <a:cubicBezTo>
                      <a:pt x="9" y="3"/>
                      <a:pt x="9" y="3"/>
                      <a:pt x="9" y="3"/>
                    </a:cubicBezTo>
                    <a:cubicBezTo>
                      <a:pt x="8" y="3"/>
                      <a:pt x="8" y="3"/>
                      <a:pt x="8" y="3"/>
                    </a:cubicBezTo>
                    <a:cubicBezTo>
                      <a:pt x="6" y="3"/>
                      <a:pt x="6" y="5"/>
                      <a:pt x="6" y="5"/>
                    </a:cubicBezTo>
                    <a:cubicBezTo>
                      <a:pt x="4" y="0"/>
                      <a:pt x="4" y="0"/>
                      <a:pt x="4" y="0"/>
                    </a:cubicBezTo>
                    <a:cubicBezTo>
                      <a:pt x="2" y="2"/>
                      <a:pt x="1" y="3"/>
                      <a:pt x="0" y="3"/>
                    </a:cubicBezTo>
                    <a:cubicBezTo>
                      <a:pt x="0" y="4"/>
                      <a:pt x="1" y="4"/>
                      <a:pt x="2" y="7"/>
                    </a:cubicBezTo>
                    <a:cubicBezTo>
                      <a:pt x="3" y="11"/>
                      <a:pt x="3" y="12"/>
                      <a:pt x="5" y="13"/>
                    </a:cubicBezTo>
                    <a:cubicBezTo>
                      <a:pt x="7" y="14"/>
                      <a:pt x="11" y="13"/>
                      <a:pt x="11" y="12"/>
                    </a:cubicBezTo>
                    <a:close/>
                  </a:path>
                </a:pathLst>
              </a:custGeom>
              <a:noFill/>
              <a:ln w="14275" cap="rnd" cmpd="sng">
                <a:solidFill>
                  <a:srgbClr val="263238"/>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385" name="Google Shape;1385;p46"/>
              <p:cNvSpPr/>
              <p:nvPr/>
            </p:nvSpPr>
            <p:spPr>
              <a:xfrm>
                <a:off x="1665454" y="4259982"/>
                <a:ext cx="168244" cy="190811"/>
              </a:xfrm>
              <a:custGeom>
                <a:avLst/>
                <a:gdLst/>
                <a:ahLst/>
                <a:cxnLst/>
                <a:rect l="l" t="t" r="r" b="b"/>
                <a:pathLst>
                  <a:path w="10" h="11" extrusionOk="0">
                    <a:moveTo>
                      <a:pt x="5" y="10"/>
                    </a:moveTo>
                    <a:cubicBezTo>
                      <a:pt x="7" y="11"/>
                      <a:pt x="10" y="11"/>
                      <a:pt x="10" y="10"/>
                    </a:cubicBezTo>
                    <a:cubicBezTo>
                      <a:pt x="4" y="11"/>
                      <a:pt x="4" y="7"/>
                      <a:pt x="3" y="4"/>
                    </a:cubicBezTo>
                    <a:cubicBezTo>
                      <a:pt x="3" y="2"/>
                      <a:pt x="2" y="1"/>
                      <a:pt x="1" y="0"/>
                    </a:cubicBezTo>
                    <a:cubicBezTo>
                      <a:pt x="0" y="0"/>
                      <a:pt x="0" y="0"/>
                      <a:pt x="0" y="0"/>
                    </a:cubicBezTo>
                    <a:cubicBezTo>
                      <a:pt x="0" y="1"/>
                      <a:pt x="1" y="1"/>
                      <a:pt x="2" y="4"/>
                    </a:cubicBezTo>
                    <a:cubicBezTo>
                      <a:pt x="3" y="8"/>
                      <a:pt x="3" y="9"/>
                      <a:pt x="5" y="1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386" name="Google Shape;1386;p46"/>
              <p:cNvSpPr/>
              <p:nvPr/>
            </p:nvSpPr>
            <p:spPr>
              <a:xfrm>
                <a:off x="1665454" y="4259982"/>
                <a:ext cx="168244" cy="190811"/>
              </a:xfrm>
              <a:custGeom>
                <a:avLst/>
                <a:gdLst/>
                <a:ahLst/>
                <a:cxnLst/>
                <a:rect l="l" t="t" r="r" b="b"/>
                <a:pathLst>
                  <a:path w="10" h="11" extrusionOk="0">
                    <a:moveTo>
                      <a:pt x="5" y="10"/>
                    </a:moveTo>
                    <a:cubicBezTo>
                      <a:pt x="7" y="11"/>
                      <a:pt x="10" y="11"/>
                      <a:pt x="10" y="10"/>
                    </a:cubicBezTo>
                    <a:cubicBezTo>
                      <a:pt x="4" y="11"/>
                      <a:pt x="4" y="7"/>
                      <a:pt x="3" y="4"/>
                    </a:cubicBezTo>
                    <a:cubicBezTo>
                      <a:pt x="3" y="2"/>
                      <a:pt x="2" y="1"/>
                      <a:pt x="1" y="0"/>
                    </a:cubicBezTo>
                    <a:cubicBezTo>
                      <a:pt x="0" y="0"/>
                      <a:pt x="0" y="0"/>
                      <a:pt x="0" y="0"/>
                    </a:cubicBezTo>
                    <a:cubicBezTo>
                      <a:pt x="0" y="1"/>
                      <a:pt x="1" y="1"/>
                      <a:pt x="2" y="4"/>
                    </a:cubicBezTo>
                    <a:cubicBezTo>
                      <a:pt x="3" y="8"/>
                      <a:pt x="3" y="9"/>
                      <a:pt x="5" y="10"/>
                    </a:cubicBezTo>
                    <a:close/>
                  </a:path>
                </a:pathLst>
              </a:custGeom>
              <a:noFill/>
              <a:ln w="14275" cap="rnd" cmpd="sng">
                <a:solidFill>
                  <a:srgbClr val="263238"/>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387" name="Google Shape;1387;p46"/>
              <p:cNvSpPr/>
              <p:nvPr/>
            </p:nvSpPr>
            <p:spPr>
              <a:xfrm>
                <a:off x="2289359" y="3397798"/>
                <a:ext cx="574834" cy="1017658"/>
              </a:xfrm>
              <a:custGeom>
                <a:avLst/>
                <a:gdLst/>
                <a:ahLst/>
                <a:cxnLst/>
                <a:rect l="l" t="t" r="r" b="b"/>
                <a:pathLst>
                  <a:path w="34" h="60" extrusionOk="0">
                    <a:moveTo>
                      <a:pt x="0" y="4"/>
                    </a:moveTo>
                    <a:cubicBezTo>
                      <a:pt x="0" y="4"/>
                      <a:pt x="5" y="17"/>
                      <a:pt x="7" y="21"/>
                    </a:cubicBezTo>
                    <a:cubicBezTo>
                      <a:pt x="8" y="25"/>
                      <a:pt x="8" y="23"/>
                      <a:pt x="7" y="28"/>
                    </a:cubicBezTo>
                    <a:cubicBezTo>
                      <a:pt x="7" y="32"/>
                      <a:pt x="9" y="39"/>
                      <a:pt x="11" y="43"/>
                    </a:cubicBezTo>
                    <a:cubicBezTo>
                      <a:pt x="14" y="47"/>
                      <a:pt x="17" y="51"/>
                      <a:pt x="18" y="54"/>
                    </a:cubicBezTo>
                    <a:cubicBezTo>
                      <a:pt x="19" y="56"/>
                      <a:pt x="20" y="59"/>
                      <a:pt x="20" y="59"/>
                    </a:cubicBezTo>
                    <a:cubicBezTo>
                      <a:pt x="21" y="60"/>
                      <a:pt x="23" y="60"/>
                      <a:pt x="24" y="59"/>
                    </a:cubicBezTo>
                    <a:cubicBezTo>
                      <a:pt x="25" y="58"/>
                      <a:pt x="25" y="57"/>
                      <a:pt x="28" y="57"/>
                    </a:cubicBezTo>
                    <a:cubicBezTo>
                      <a:pt x="31" y="56"/>
                      <a:pt x="33" y="52"/>
                      <a:pt x="33" y="51"/>
                    </a:cubicBezTo>
                    <a:cubicBezTo>
                      <a:pt x="34" y="50"/>
                      <a:pt x="33" y="50"/>
                      <a:pt x="32" y="50"/>
                    </a:cubicBezTo>
                    <a:cubicBezTo>
                      <a:pt x="30" y="51"/>
                      <a:pt x="26" y="52"/>
                      <a:pt x="23" y="52"/>
                    </a:cubicBezTo>
                    <a:cubicBezTo>
                      <a:pt x="20" y="52"/>
                      <a:pt x="19" y="44"/>
                      <a:pt x="17" y="37"/>
                    </a:cubicBezTo>
                    <a:cubicBezTo>
                      <a:pt x="16" y="31"/>
                      <a:pt x="16" y="26"/>
                      <a:pt x="15" y="20"/>
                    </a:cubicBezTo>
                    <a:cubicBezTo>
                      <a:pt x="15" y="16"/>
                      <a:pt x="13" y="5"/>
                      <a:pt x="11" y="0"/>
                    </a:cubicBezTo>
                    <a:lnTo>
                      <a:pt x="0" y="4"/>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388" name="Google Shape;1388;p46"/>
              <p:cNvSpPr/>
              <p:nvPr/>
            </p:nvSpPr>
            <p:spPr>
              <a:xfrm>
                <a:off x="2289359" y="3397798"/>
                <a:ext cx="574834" cy="1017658"/>
              </a:xfrm>
              <a:custGeom>
                <a:avLst/>
                <a:gdLst/>
                <a:ahLst/>
                <a:cxnLst/>
                <a:rect l="l" t="t" r="r" b="b"/>
                <a:pathLst>
                  <a:path w="34" h="60" extrusionOk="0">
                    <a:moveTo>
                      <a:pt x="0" y="4"/>
                    </a:moveTo>
                    <a:cubicBezTo>
                      <a:pt x="0" y="4"/>
                      <a:pt x="5" y="17"/>
                      <a:pt x="7" y="21"/>
                    </a:cubicBezTo>
                    <a:cubicBezTo>
                      <a:pt x="8" y="25"/>
                      <a:pt x="8" y="23"/>
                      <a:pt x="7" y="28"/>
                    </a:cubicBezTo>
                    <a:cubicBezTo>
                      <a:pt x="7" y="32"/>
                      <a:pt x="9" y="39"/>
                      <a:pt x="11" y="43"/>
                    </a:cubicBezTo>
                    <a:cubicBezTo>
                      <a:pt x="14" y="47"/>
                      <a:pt x="17" y="51"/>
                      <a:pt x="18" y="54"/>
                    </a:cubicBezTo>
                    <a:cubicBezTo>
                      <a:pt x="19" y="56"/>
                      <a:pt x="20" y="59"/>
                      <a:pt x="20" y="59"/>
                    </a:cubicBezTo>
                    <a:cubicBezTo>
                      <a:pt x="21" y="60"/>
                      <a:pt x="23" y="60"/>
                      <a:pt x="24" y="59"/>
                    </a:cubicBezTo>
                    <a:cubicBezTo>
                      <a:pt x="25" y="58"/>
                      <a:pt x="25" y="57"/>
                      <a:pt x="28" y="57"/>
                    </a:cubicBezTo>
                    <a:cubicBezTo>
                      <a:pt x="31" y="56"/>
                      <a:pt x="33" y="52"/>
                      <a:pt x="33" y="51"/>
                    </a:cubicBezTo>
                    <a:cubicBezTo>
                      <a:pt x="34" y="50"/>
                      <a:pt x="33" y="50"/>
                      <a:pt x="32" y="50"/>
                    </a:cubicBezTo>
                    <a:cubicBezTo>
                      <a:pt x="30" y="51"/>
                      <a:pt x="26" y="52"/>
                      <a:pt x="23" y="52"/>
                    </a:cubicBezTo>
                    <a:cubicBezTo>
                      <a:pt x="20" y="52"/>
                      <a:pt x="19" y="44"/>
                      <a:pt x="17" y="37"/>
                    </a:cubicBezTo>
                    <a:cubicBezTo>
                      <a:pt x="16" y="31"/>
                      <a:pt x="16" y="26"/>
                      <a:pt x="15" y="20"/>
                    </a:cubicBezTo>
                    <a:cubicBezTo>
                      <a:pt x="15" y="16"/>
                      <a:pt x="13" y="5"/>
                      <a:pt x="11" y="0"/>
                    </a:cubicBezTo>
                    <a:lnTo>
                      <a:pt x="0" y="4"/>
                    </a:lnTo>
                    <a:close/>
                  </a:path>
                </a:pathLst>
              </a:custGeom>
              <a:noFill/>
              <a:ln w="14275" cap="rnd" cmpd="sng">
                <a:solidFill>
                  <a:srgbClr val="263238"/>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389" name="Google Shape;1389;p46"/>
              <p:cNvSpPr/>
              <p:nvPr/>
            </p:nvSpPr>
            <p:spPr>
              <a:xfrm>
                <a:off x="2611829" y="4245847"/>
                <a:ext cx="252366" cy="169610"/>
              </a:xfrm>
              <a:custGeom>
                <a:avLst/>
                <a:gdLst/>
                <a:ahLst/>
                <a:cxnLst/>
                <a:rect l="l" t="t" r="r" b="b"/>
                <a:pathLst>
                  <a:path w="15" h="10" extrusionOk="0">
                    <a:moveTo>
                      <a:pt x="13" y="0"/>
                    </a:moveTo>
                    <a:cubicBezTo>
                      <a:pt x="11" y="1"/>
                      <a:pt x="7" y="2"/>
                      <a:pt x="4" y="2"/>
                    </a:cubicBezTo>
                    <a:cubicBezTo>
                      <a:pt x="4" y="2"/>
                      <a:pt x="4" y="2"/>
                      <a:pt x="4" y="2"/>
                    </a:cubicBezTo>
                    <a:cubicBezTo>
                      <a:pt x="4" y="2"/>
                      <a:pt x="4" y="2"/>
                      <a:pt x="4" y="2"/>
                    </a:cubicBezTo>
                    <a:cubicBezTo>
                      <a:pt x="4" y="4"/>
                      <a:pt x="5" y="4"/>
                      <a:pt x="5" y="4"/>
                    </a:cubicBezTo>
                    <a:cubicBezTo>
                      <a:pt x="4" y="5"/>
                      <a:pt x="2" y="5"/>
                      <a:pt x="0" y="6"/>
                    </a:cubicBezTo>
                    <a:cubicBezTo>
                      <a:pt x="0" y="7"/>
                      <a:pt x="1" y="9"/>
                      <a:pt x="1" y="9"/>
                    </a:cubicBezTo>
                    <a:cubicBezTo>
                      <a:pt x="2" y="10"/>
                      <a:pt x="4" y="10"/>
                      <a:pt x="5" y="9"/>
                    </a:cubicBezTo>
                    <a:cubicBezTo>
                      <a:pt x="6" y="8"/>
                      <a:pt x="6" y="7"/>
                      <a:pt x="9" y="7"/>
                    </a:cubicBezTo>
                    <a:cubicBezTo>
                      <a:pt x="12" y="6"/>
                      <a:pt x="14" y="2"/>
                      <a:pt x="14" y="1"/>
                    </a:cubicBezTo>
                    <a:cubicBezTo>
                      <a:pt x="15" y="0"/>
                      <a:pt x="14" y="0"/>
                      <a:pt x="13" y="0"/>
                    </a:cubicBezTo>
                    <a:close/>
                  </a:path>
                </a:pathLst>
              </a:custGeom>
              <a:solidFill>
                <a:srgbClr val="92E3A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390" name="Google Shape;1390;p46"/>
              <p:cNvSpPr/>
              <p:nvPr/>
            </p:nvSpPr>
            <p:spPr>
              <a:xfrm>
                <a:off x="2611829" y="4245847"/>
                <a:ext cx="252366" cy="169610"/>
              </a:xfrm>
              <a:custGeom>
                <a:avLst/>
                <a:gdLst/>
                <a:ahLst/>
                <a:cxnLst/>
                <a:rect l="l" t="t" r="r" b="b"/>
                <a:pathLst>
                  <a:path w="15" h="10" extrusionOk="0">
                    <a:moveTo>
                      <a:pt x="13" y="0"/>
                    </a:moveTo>
                    <a:cubicBezTo>
                      <a:pt x="11" y="1"/>
                      <a:pt x="7" y="2"/>
                      <a:pt x="4" y="2"/>
                    </a:cubicBezTo>
                    <a:cubicBezTo>
                      <a:pt x="4" y="2"/>
                      <a:pt x="4" y="2"/>
                      <a:pt x="4" y="2"/>
                    </a:cubicBezTo>
                    <a:cubicBezTo>
                      <a:pt x="4" y="2"/>
                      <a:pt x="4" y="2"/>
                      <a:pt x="4" y="2"/>
                    </a:cubicBezTo>
                    <a:cubicBezTo>
                      <a:pt x="4" y="4"/>
                      <a:pt x="5" y="4"/>
                      <a:pt x="5" y="4"/>
                    </a:cubicBezTo>
                    <a:cubicBezTo>
                      <a:pt x="4" y="5"/>
                      <a:pt x="2" y="5"/>
                      <a:pt x="0" y="6"/>
                    </a:cubicBezTo>
                    <a:cubicBezTo>
                      <a:pt x="0" y="7"/>
                      <a:pt x="1" y="9"/>
                      <a:pt x="1" y="9"/>
                    </a:cubicBezTo>
                    <a:cubicBezTo>
                      <a:pt x="2" y="10"/>
                      <a:pt x="4" y="10"/>
                      <a:pt x="5" y="9"/>
                    </a:cubicBezTo>
                    <a:cubicBezTo>
                      <a:pt x="6" y="8"/>
                      <a:pt x="6" y="7"/>
                      <a:pt x="9" y="7"/>
                    </a:cubicBezTo>
                    <a:cubicBezTo>
                      <a:pt x="12" y="6"/>
                      <a:pt x="14" y="2"/>
                      <a:pt x="14" y="1"/>
                    </a:cubicBezTo>
                    <a:cubicBezTo>
                      <a:pt x="15" y="0"/>
                      <a:pt x="14" y="0"/>
                      <a:pt x="13" y="0"/>
                    </a:cubicBezTo>
                    <a:close/>
                  </a:path>
                </a:pathLst>
              </a:custGeom>
              <a:noFill/>
              <a:ln w="14275" cap="rnd" cmpd="sng">
                <a:solidFill>
                  <a:srgbClr val="263238"/>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391" name="Google Shape;1391;p46"/>
              <p:cNvSpPr/>
              <p:nvPr/>
            </p:nvSpPr>
            <p:spPr>
              <a:xfrm>
                <a:off x="2625847" y="4245847"/>
                <a:ext cx="238346" cy="169610"/>
              </a:xfrm>
              <a:custGeom>
                <a:avLst/>
                <a:gdLst/>
                <a:ahLst/>
                <a:cxnLst/>
                <a:rect l="l" t="t" r="r" b="b"/>
                <a:pathLst>
                  <a:path w="14" h="10" extrusionOk="0">
                    <a:moveTo>
                      <a:pt x="13" y="1"/>
                    </a:moveTo>
                    <a:cubicBezTo>
                      <a:pt x="14" y="1"/>
                      <a:pt x="14" y="0"/>
                      <a:pt x="13" y="0"/>
                    </a:cubicBezTo>
                    <a:cubicBezTo>
                      <a:pt x="12" y="3"/>
                      <a:pt x="9" y="5"/>
                      <a:pt x="8" y="6"/>
                    </a:cubicBezTo>
                    <a:cubicBezTo>
                      <a:pt x="6" y="6"/>
                      <a:pt x="6" y="6"/>
                      <a:pt x="4" y="7"/>
                    </a:cubicBezTo>
                    <a:cubicBezTo>
                      <a:pt x="3" y="8"/>
                      <a:pt x="1" y="9"/>
                      <a:pt x="0" y="9"/>
                    </a:cubicBezTo>
                    <a:cubicBezTo>
                      <a:pt x="0" y="9"/>
                      <a:pt x="0" y="9"/>
                      <a:pt x="0" y="9"/>
                    </a:cubicBezTo>
                    <a:cubicBezTo>
                      <a:pt x="1" y="10"/>
                      <a:pt x="3" y="10"/>
                      <a:pt x="4" y="9"/>
                    </a:cubicBezTo>
                    <a:cubicBezTo>
                      <a:pt x="5" y="8"/>
                      <a:pt x="5" y="7"/>
                      <a:pt x="8" y="7"/>
                    </a:cubicBezTo>
                    <a:cubicBezTo>
                      <a:pt x="11" y="6"/>
                      <a:pt x="13" y="2"/>
                      <a:pt x="13" y="1"/>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392" name="Google Shape;1392;p46"/>
              <p:cNvSpPr/>
              <p:nvPr/>
            </p:nvSpPr>
            <p:spPr>
              <a:xfrm>
                <a:off x="2625847" y="4245847"/>
                <a:ext cx="238346" cy="169610"/>
              </a:xfrm>
              <a:custGeom>
                <a:avLst/>
                <a:gdLst/>
                <a:ahLst/>
                <a:cxnLst/>
                <a:rect l="l" t="t" r="r" b="b"/>
                <a:pathLst>
                  <a:path w="14" h="10" extrusionOk="0">
                    <a:moveTo>
                      <a:pt x="13" y="1"/>
                    </a:moveTo>
                    <a:cubicBezTo>
                      <a:pt x="14" y="1"/>
                      <a:pt x="14" y="0"/>
                      <a:pt x="13" y="0"/>
                    </a:cubicBezTo>
                    <a:cubicBezTo>
                      <a:pt x="12" y="3"/>
                      <a:pt x="9" y="5"/>
                      <a:pt x="8" y="6"/>
                    </a:cubicBezTo>
                    <a:cubicBezTo>
                      <a:pt x="6" y="6"/>
                      <a:pt x="6" y="6"/>
                      <a:pt x="4" y="7"/>
                    </a:cubicBezTo>
                    <a:cubicBezTo>
                      <a:pt x="3" y="8"/>
                      <a:pt x="1" y="9"/>
                      <a:pt x="0" y="9"/>
                    </a:cubicBezTo>
                    <a:cubicBezTo>
                      <a:pt x="0" y="9"/>
                      <a:pt x="0" y="9"/>
                      <a:pt x="0" y="9"/>
                    </a:cubicBezTo>
                    <a:cubicBezTo>
                      <a:pt x="1" y="10"/>
                      <a:pt x="3" y="10"/>
                      <a:pt x="4" y="9"/>
                    </a:cubicBezTo>
                    <a:cubicBezTo>
                      <a:pt x="5" y="8"/>
                      <a:pt x="5" y="7"/>
                      <a:pt x="8" y="7"/>
                    </a:cubicBezTo>
                    <a:cubicBezTo>
                      <a:pt x="11" y="6"/>
                      <a:pt x="13" y="2"/>
                      <a:pt x="13" y="1"/>
                    </a:cubicBezTo>
                    <a:close/>
                  </a:path>
                </a:pathLst>
              </a:custGeom>
              <a:noFill/>
              <a:ln w="14275" cap="rnd" cmpd="sng">
                <a:solidFill>
                  <a:srgbClr val="263238"/>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393" name="Google Shape;1393;p46"/>
              <p:cNvSpPr/>
              <p:nvPr/>
            </p:nvSpPr>
            <p:spPr>
              <a:xfrm>
                <a:off x="2022974" y="3157518"/>
                <a:ext cx="455661" cy="289750"/>
              </a:xfrm>
              <a:custGeom>
                <a:avLst/>
                <a:gdLst/>
                <a:ahLst/>
                <a:cxnLst/>
                <a:rect l="l" t="t" r="r" b="b"/>
                <a:pathLst>
                  <a:path w="27" h="17" extrusionOk="0">
                    <a:moveTo>
                      <a:pt x="3" y="0"/>
                    </a:moveTo>
                    <a:cubicBezTo>
                      <a:pt x="0" y="15"/>
                      <a:pt x="0" y="15"/>
                      <a:pt x="0" y="15"/>
                    </a:cubicBezTo>
                    <a:cubicBezTo>
                      <a:pt x="0" y="15"/>
                      <a:pt x="1" y="16"/>
                      <a:pt x="6" y="16"/>
                    </a:cubicBezTo>
                    <a:cubicBezTo>
                      <a:pt x="10" y="17"/>
                      <a:pt x="14" y="17"/>
                      <a:pt x="14" y="17"/>
                    </a:cubicBezTo>
                    <a:cubicBezTo>
                      <a:pt x="27" y="13"/>
                      <a:pt x="27" y="13"/>
                      <a:pt x="27" y="13"/>
                    </a:cubicBezTo>
                    <a:cubicBezTo>
                      <a:pt x="24" y="3"/>
                      <a:pt x="24" y="3"/>
                      <a:pt x="24" y="3"/>
                    </a:cubicBezTo>
                    <a:lnTo>
                      <a:pt x="3" y="0"/>
                    </a:lnTo>
                    <a:close/>
                  </a:path>
                </a:pathLst>
              </a:custGeom>
              <a:solidFill>
                <a:srgbClr val="26323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394" name="Google Shape;1394;p46"/>
              <p:cNvSpPr/>
              <p:nvPr/>
            </p:nvSpPr>
            <p:spPr>
              <a:xfrm>
                <a:off x="2022974" y="3157518"/>
                <a:ext cx="455661" cy="289750"/>
              </a:xfrm>
              <a:custGeom>
                <a:avLst/>
                <a:gdLst/>
                <a:ahLst/>
                <a:cxnLst/>
                <a:rect l="l" t="t" r="r" b="b"/>
                <a:pathLst>
                  <a:path w="27" h="17" extrusionOk="0">
                    <a:moveTo>
                      <a:pt x="3" y="0"/>
                    </a:moveTo>
                    <a:cubicBezTo>
                      <a:pt x="0" y="15"/>
                      <a:pt x="0" y="15"/>
                      <a:pt x="0" y="15"/>
                    </a:cubicBezTo>
                    <a:cubicBezTo>
                      <a:pt x="0" y="15"/>
                      <a:pt x="1" y="16"/>
                      <a:pt x="6" y="16"/>
                    </a:cubicBezTo>
                    <a:cubicBezTo>
                      <a:pt x="10" y="17"/>
                      <a:pt x="14" y="17"/>
                      <a:pt x="14" y="17"/>
                    </a:cubicBezTo>
                    <a:cubicBezTo>
                      <a:pt x="27" y="13"/>
                      <a:pt x="27" y="13"/>
                      <a:pt x="27" y="13"/>
                    </a:cubicBezTo>
                    <a:cubicBezTo>
                      <a:pt x="24" y="3"/>
                      <a:pt x="24" y="3"/>
                      <a:pt x="24" y="3"/>
                    </a:cubicBezTo>
                    <a:lnTo>
                      <a:pt x="3" y="0"/>
                    </a:lnTo>
                    <a:close/>
                  </a:path>
                </a:pathLst>
              </a:custGeom>
              <a:noFill/>
              <a:ln w="14275" cap="rnd" cmpd="sng">
                <a:solidFill>
                  <a:srgbClr val="263238"/>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395" name="Google Shape;1395;p46"/>
              <p:cNvSpPr/>
              <p:nvPr/>
            </p:nvSpPr>
            <p:spPr>
              <a:xfrm>
                <a:off x="2001942" y="2429611"/>
                <a:ext cx="455661" cy="883384"/>
              </a:xfrm>
              <a:custGeom>
                <a:avLst/>
                <a:gdLst/>
                <a:ahLst/>
                <a:cxnLst/>
                <a:rect l="l" t="t" r="r" b="b"/>
                <a:pathLst>
                  <a:path w="27" h="52" extrusionOk="0">
                    <a:moveTo>
                      <a:pt x="13" y="0"/>
                    </a:moveTo>
                    <a:cubicBezTo>
                      <a:pt x="13" y="0"/>
                      <a:pt x="14" y="6"/>
                      <a:pt x="13" y="7"/>
                    </a:cubicBezTo>
                    <a:cubicBezTo>
                      <a:pt x="12" y="9"/>
                      <a:pt x="10" y="9"/>
                      <a:pt x="6" y="10"/>
                    </a:cubicBezTo>
                    <a:cubicBezTo>
                      <a:pt x="2" y="11"/>
                      <a:pt x="0" y="14"/>
                      <a:pt x="1" y="21"/>
                    </a:cubicBezTo>
                    <a:cubicBezTo>
                      <a:pt x="1" y="29"/>
                      <a:pt x="5" y="38"/>
                      <a:pt x="5" y="40"/>
                    </a:cubicBezTo>
                    <a:cubicBezTo>
                      <a:pt x="5" y="41"/>
                      <a:pt x="3" y="48"/>
                      <a:pt x="3" y="49"/>
                    </a:cubicBezTo>
                    <a:cubicBezTo>
                      <a:pt x="2" y="50"/>
                      <a:pt x="7" y="52"/>
                      <a:pt x="15" y="52"/>
                    </a:cubicBezTo>
                    <a:cubicBezTo>
                      <a:pt x="27" y="51"/>
                      <a:pt x="26" y="49"/>
                      <a:pt x="26" y="48"/>
                    </a:cubicBezTo>
                    <a:cubicBezTo>
                      <a:pt x="25" y="47"/>
                      <a:pt x="22" y="40"/>
                      <a:pt x="22" y="36"/>
                    </a:cubicBezTo>
                    <a:cubicBezTo>
                      <a:pt x="22" y="34"/>
                      <a:pt x="22" y="32"/>
                      <a:pt x="22" y="30"/>
                    </a:cubicBezTo>
                    <a:cubicBezTo>
                      <a:pt x="22" y="30"/>
                      <a:pt x="25" y="28"/>
                      <a:pt x="25" y="26"/>
                    </a:cubicBezTo>
                    <a:cubicBezTo>
                      <a:pt x="26" y="23"/>
                      <a:pt x="24" y="21"/>
                      <a:pt x="24" y="19"/>
                    </a:cubicBezTo>
                    <a:cubicBezTo>
                      <a:pt x="24" y="17"/>
                      <a:pt x="24" y="13"/>
                      <a:pt x="22" y="12"/>
                    </a:cubicBezTo>
                    <a:cubicBezTo>
                      <a:pt x="21" y="10"/>
                      <a:pt x="20" y="10"/>
                      <a:pt x="19" y="9"/>
                    </a:cubicBezTo>
                    <a:cubicBezTo>
                      <a:pt x="19" y="7"/>
                      <a:pt x="19" y="3"/>
                      <a:pt x="19" y="3"/>
                    </a:cubicBezTo>
                    <a:lnTo>
                      <a:pt x="13" y="0"/>
                    </a:lnTo>
                    <a:close/>
                  </a:path>
                </a:pathLst>
              </a:custGeom>
              <a:solidFill>
                <a:srgbClr val="92E3A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396" name="Google Shape;1396;p46"/>
              <p:cNvSpPr/>
              <p:nvPr/>
            </p:nvSpPr>
            <p:spPr>
              <a:xfrm>
                <a:off x="2001942" y="2429611"/>
                <a:ext cx="455661" cy="883384"/>
              </a:xfrm>
              <a:custGeom>
                <a:avLst/>
                <a:gdLst/>
                <a:ahLst/>
                <a:cxnLst/>
                <a:rect l="l" t="t" r="r" b="b"/>
                <a:pathLst>
                  <a:path w="27" h="52" extrusionOk="0">
                    <a:moveTo>
                      <a:pt x="13" y="0"/>
                    </a:moveTo>
                    <a:cubicBezTo>
                      <a:pt x="13" y="0"/>
                      <a:pt x="14" y="6"/>
                      <a:pt x="13" y="7"/>
                    </a:cubicBezTo>
                    <a:cubicBezTo>
                      <a:pt x="12" y="9"/>
                      <a:pt x="10" y="9"/>
                      <a:pt x="6" y="10"/>
                    </a:cubicBezTo>
                    <a:cubicBezTo>
                      <a:pt x="2" y="11"/>
                      <a:pt x="0" y="14"/>
                      <a:pt x="1" y="21"/>
                    </a:cubicBezTo>
                    <a:cubicBezTo>
                      <a:pt x="1" y="29"/>
                      <a:pt x="5" y="38"/>
                      <a:pt x="5" y="40"/>
                    </a:cubicBezTo>
                    <a:cubicBezTo>
                      <a:pt x="5" y="41"/>
                      <a:pt x="3" y="48"/>
                      <a:pt x="3" y="49"/>
                    </a:cubicBezTo>
                    <a:cubicBezTo>
                      <a:pt x="2" y="50"/>
                      <a:pt x="7" y="52"/>
                      <a:pt x="15" y="52"/>
                    </a:cubicBezTo>
                    <a:cubicBezTo>
                      <a:pt x="27" y="51"/>
                      <a:pt x="26" y="49"/>
                      <a:pt x="26" y="48"/>
                    </a:cubicBezTo>
                    <a:cubicBezTo>
                      <a:pt x="25" y="47"/>
                      <a:pt x="22" y="40"/>
                      <a:pt x="22" y="36"/>
                    </a:cubicBezTo>
                    <a:cubicBezTo>
                      <a:pt x="22" y="34"/>
                      <a:pt x="22" y="32"/>
                      <a:pt x="22" y="30"/>
                    </a:cubicBezTo>
                    <a:cubicBezTo>
                      <a:pt x="22" y="30"/>
                      <a:pt x="25" y="28"/>
                      <a:pt x="25" y="26"/>
                    </a:cubicBezTo>
                    <a:cubicBezTo>
                      <a:pt x="26" y="23"/>
                      <a:pt x="24" y="21"/>
                      <a:pt x="24" y="19"/>
                    </a:cubicBezTo>
                    <a:cubicBezTo>
                      <a:pt x="24" y="17"/>
                      <a:pt x="24" y="13"/>
                      <a:pt x="22" y="12"/>
                    </a:cubicBezTo>
                    <a:cubicBezTo>
                      <a:pt x="21" y="10"/>
                      <a:pt x="20" y="10"/>
                      <a:pt x="19" y="9"/>
                    </a:cubicBezTo>
                    <a:cubicBezTo>
                      <a:pt x="19" y="7"/>
                      <a:pt x="19" y="3"/>
                      <a:pt x="19" y="3"/>
                    </a:cubicBezTo>
                    <a:lnTo>
                      <a:pt x="13" y="0"/>
                    </a:lnTo>
                    <a:close/>
                  </a:path>
                </a:pathLst>
              </a:custGeom>
              <a:noFill/>
              <a:ln w="14275" cap="rnd" cmpd="sng">
                <a:solidFill>
                  <a:srgbClr val="263238"/>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397" name="Google Shape;1397;p46"/>
              <p:cNvSpPr/>
              <p:nvPr/>
            </p:nvSpPr>
            <p:spPr>
              <a:xfrm>
                <a:off x="2156167" y="2924305"/>
                <a:ext cx="133193" cy="35335"/>
              </a:xfrm>
              <a:custGeom>
                <a:avLst/>
                <a:gdLst/>
                <a:ahLst/>
                <a:cxnLst/>
                <a:rect l="l" t="t" r="r" b="b"/>
                <a:pathLst>
                  <a:path w="8" h="2" extrusionOk="0">
                    <a:moveTo>
                      <a:pt x="0" y="0"/>
                    </a:moveTo>
                    <a:cubicBezTo>
                      <a:pt x="0" y="0"/>
                      <a:pt x="3" y="2"/>
                      <a:pt x="8" y="0"/>
                    </a:cubicBezTo>
                  </a:path>
                </a:pathLst>
              </a:custGeom>
              <a:noFill/>
              <a:ln w="14275" cap="rnd" cmpd="sng">
                <a:solidFill>
                  <a:srgbClr val="263238"/>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398" name="Google Shape;1398;p46"/>
              <p:cNvSpPr/>
              <p:nvPr/>
            </p:nvSpPr>
            <p:spPr>
              <a:xfrm>
                <a:off x="1819679" y="2620421"/>
                <a:ext cx="350508" cy="388689"/>
              </a:xfrm>
              <a:custGeom>
                <a:avLst/>
                <a:gdLst/>
                <a:ahLst/>
                <a:cxnLst/>
                <a:rect l="l" t="t" r="r" b="b"/>
                <a:pathLst>
                  <a:path w="21" h="23" extrusionOk="0">
                    <a:moveTo>
                      <a:pt x="19" y="3"/>
                    </a:moveTo>
                    <a:cubicBezTo>
                      <a:pt x="19" y="3"/>
                      <a:pt x="19" y="0"/>
                      <a:pt x="15" y="0"/>
                    </a:cubicBezTo>
                    <a:cubicBezTo>
                      <a:pt x="11" y="1"/>
                      <a:pt x="8" y="10"/>
                      <a:pt x="6" y="12"/>
                    </a:cubicBezTo>
                    <a:cubicBezTo>
                      <a:pt x="3" y="14"/>
                      <a:pt x="0" y="17"/>
                      <a:pt x="0" y="19"/>
                    </a:cubicBezTo>
                    <a:cubicBezTo>
                      <a:pt x="0" y="22"/>
                      <a:pt x="4" y="23"/>
                      <a:pt x="6" y="20"/>
                    </a:cubicBezTo>
                    <a:cubicBezTo>
                      <a:pt x="7" y="18"/>
                      <a:pt x="12" y="13"/>
                      <a:pt x="12" y="13"/>
                    </a:cubicBezTo>
                    <a:cubicBezTo>
                      <a:pt x="12" y="13"/>
                      <a:pt x="21" y="14"/>
                      <a:pt x="19" y="3"/>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399" name="Google Shape;1399;p46"/>
              <p:cNvSpPr/>
              <p:nvPr/>
            </p:nvSpPr>
            <p:spPr>
              <a:xfrm>
                <a:off x="1819679" y="2620421"/>
                <a:ext cx="350508" cy="388689"/>
              </a:xfrm>
              <a:custGeom>
                <a:avLst/>
                <a:gdLst/>
                <a:ahLst/>
                <a:cxnLst/>
                <a:rect l="l" t="t" r="r" b="b"/>
                <a:pathLst>
                  <a:path w="21" h="23" extrusionOk="0">
                    <a:moveTo>
                      <a:pt x="19" y="3"/>
                    </a:moveTo>
                    <a:cubicBezTo>
                      <a:pt x="19" y="3"/>
                      <a:pt x="19" y="0"/>
                      <a:pt x="15" y="0"/>
                    </a:cubicBezTo>
                    <a:cubicBezTo>
                      <a:pt x="11" y="1"/>
                      <a:pt x="8" y="10"/>
                      <a:pt x="6" y="12"/>
                    </a:cubicBezTo>
                    <a:cubicBezTo>
                      <a:pt x="3" y="14"/>
                      <a:pt x="0" y="17"/>
                      <a:pt x="0" y="19"/>
                    </a:cubicBezTo>
                    <a:cubicBezTo>
                      <a:pt x="0" y="22"/>
                      <a:pt x="4" y="23"/>
                      <a:pt x="6" y="20"/>
                    </a:cubicBezTo>
                    <a:cubicBezTo>
                      <a:pt x="7" y="18"/>
                      <a:pt x="12" y="13"/>
                      <a:pt x="12" y="13"/>
                    </a:cubicBezTo>
                    <a:cubicBezTo>
                      <a:pt x="12" y="13"/>
                      <a:pt x="21" y="14"/>
                      <a:pt x="19" y="3"/>
                    </a:cubicBezTo>
                    <a:close/>
                  </a:path>
                </a:pathLst>
              </a:custGeom>
              <a:noFill/>
              <a:ln w="14275" cap="rnd" cmpd="sng">
                <a:solidFill>
                  <a:srgbClr val="263238"/>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cxnSp>
            <p:nvCxnSpPr>
              <p:cNvPr id="1400" name="Google Shape;1400;p46"/>
              <p:cNvCxnSpPr/>
              <p:nvPr/>
            </p:nvCxnSpPr>
            <p:spPr>
              <a:xfrm rot="10800000" flipH="1">
                <a:off x="2022974" y="2754601"/>
                <a:ext cx="63000" cy="84900"/>
              </a:xfrm>
              <a:prstGeom prst="straightConnector1">
                <a:avLst/>
              </a:prstGeom>
              <a:noFill/>
              <a:ln w="14275" cap="rnd" cmpd="sng">
                <a:solidFill>
                  <a:srgbClr val="263238"/>
                </a:solidFill>
                <a:prstDash val="solid"/>
                <a:round/>
                <a:headEnd type="none" w="med" len="med"/>
                <a:tailEnd type="none" w="med" len="med"/>
              </a:ln>
            </p:spPr>
          </p:cxnSp>
          <p:sp>
            <p:nvSpPr>
              <p:cNvPr id="1401" name="Google Shape;1401;p46"/>
              <p:cNvSpPr/>
              <p:nvPr/>
            </p:nvSpPr>
            <p:spPr>
              <a:xfrm>
                <a:off x="2156167" y="2429611"/>
                <a:ext cx="182264" cy="289750"/>
              </a:xfrm>
              <a:custGeom>
                <a:avLst/>
                <a:gdLst/>
                <a:ahLst/>
                <a:cxnLst/>
                <a:rect l="l" t="t" r="r" b="b"/>
                <a:pathLst>
                  <a:path w="11" h="17" extrusionOk="0">
                    <a:moveTo>
                      <a:pt x="7" y="17"/>
                    </a:moveTo>
                    <a:cubicBezTo>
                      <a:pt x="11" y="17"/>
                      <a:pt x="11" y="12"/>
                      <a:pt x="11" y="10"/>
                    </a:cubicBezTo>
                    <a:cubicBezTo>
                      <a:pt x="11" y="10"/>
                      <a:pt x="10" y="9"/>
                      <a:pt x="10" y="9"/>
                    </a:cubicBezTo>
                    <a:cubicBezTo>
                      <a:pt x="10" y="7"/>
                      <a:pt x="10" y="3"/>
                      <a:pt x="10" y="3"/>
                    </a:cubicBezTo>
                    <a:cubicBezTo>
                      <a:pt x="4" y="0"/>
                      <a:pt x="4" y="0"/>
                      <a:pt x="4" y="0"/>
                    </a:cubicBezTo>
                    <a:cubicBezTo>
                      <a:pt x="4" y="0"/>
                      <a:pt x="5" y="6"/>
                      <a:pt x="4" y="7"/>
                    </a:cubicBezTo>
                    <a:cubicBezTo>
                      <a:pt x="3" y="9"/>
                      <a:pt x="2" y="9"/>
                      <a:pt x="0" y="9"/>
                    </a:cubicBezTo>
                    <a:cubicBezTo>
                      <a:pt x="1" y="12"/>
                      <a:pt x="4" y="17"/>
                      <a:pt x="7" y="17"/>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402" name="Google Shape;1402;p46"/>
              <p:cNvSpPr/>
              <p:nvPr/>
            </p:nvSpPr>
            <p:spPr>
              <a:xfrm>
                <a:off x="2156167" y="2429611"/>
                <a:ext cx="182264" cy="289750"/>
              </a:xfrm>
              <a:custGeom>
                <a:avLst/>
                <a:gdLst/>
                <a:ahLst/>
                <a:cxnLst/>
                <a:rect l="l" t="t" r="r" b="b"/>
                <a:pathLst>
                  <a:path w="11" h="17" extrusionOk="0">
                    <a:moveTo>
                      <a:pt x="7" y="17"/>
                    </a:moveTo>
                    <a:cubicBezTo>
                      <a:pt x="11" y="17"/>
                      <a:pt x="11" y="12"/>
                      <a:pt x="11" y="10"/>
                    </a:cubicBezTo>
                    <a:cubicBezTo>
                      <a:pt x="11" y="10"/>
                      <a:pt x="10" y="9"/>
                      <a:pt x="10" y="9"/>
                    </a:cubicBezTo>
                    <a:cubicBezTo>
                      <a:pt x="10" y="7"/>
                      <a:pt x="10" y="3"/>
                      <a:pt x="10" y="3"/>
                    </a:cubicBezTo>
                    <a:cubicBezTo>
                      <a:pt x="4" y="0"/>
                      <a:pt x="4" y="0"/>
                      <a:pt x="4" y="0"/>
                    </a:cubicBezTo>
                    <a:cubicBezTo>
                      <a:pt x="4" y="0"/>
                      <a:pt x="5" y="6"/>
                      <a:pt x="4" y="7"/>
                    </a:cubicBezTo>
                    <a:cubicBezTo>
                      <a:pt x="3" y="9"/>
                      <a:pt x="2" y="9"/>
                      <a:pt x="0" y="9"/>
                    </a:cubicBezTo>
                    <a:cubicBezTo>
                      <a:pt x="1" y="12"/>
                      <a:pt x="4" y="17"/>
                      <a:pt x="7" y="17"/>
                    </a:cubicBezTo>
                    <a:close/>
                  </a:path>
                </a:pathLst>
              </a:custGeom>
              <a:noFill/>
              <a:ln w="14275" cap="rnd" cmpd="sng">
                <a:solidFill>
                  <a:srgbClr val="263238"/>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403" name="Google Shape;1403;p46"/>
              <p:cNvSpPr/>
              <p:nvPr/>
            </p:nvSpPr>
            <p:spPr>
              <a:xfrm>
                <a:off x="2191217" y="2316538"/>
                <a:ext cx="217315" cy="233213"/>
              </a:xfrm>
              <a:custGeom>
                <a:avLst/>
                <a:gdLst/>
                <a:ahLst/>
                <a:cxnLst/>
                <a:rect l="l" t="t" r="r" b="b"/>
                <a:pathLst>
                  <a:path w="13" h="14" extrusionOk="0">
                    <a:moveTo>
                      <a:pt x="0" y="0"/>
                    </a:moveTo>
                    <a:cubicBezTo>
                      <a:pt x="0" y="0"/>
                      <a:pt x="0" y="5"/>
                      <a:pt x="1" y="8"/>
                    </a:cubicBezTo>
                    <a:cubicBezTo>
                      <a:pt x="2" y="11"/>
                      <a:pt x="4" y="14"/>
                      <a:pt x="7" y="13"/>
                    </a:cubicBezTo>
                    <a:cubicBezTo>
                      <a:pt x="9" y="13"/>
                      <a:pt x="13" y="9"/>
                      <a:pt x="13" y="0"/>
                    </a:cubicBezTo>
                    <a:lnTo>
                      <a:pt x="0"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404" name="Google Shape;1404;p46"/>
              <p:cNvSpPr/>
              <p:nvPr/>
            </p:nvSpPr>
            <p:spPr>
              <a:xfrm>
                <a:off x="2191217" y="2316538"/>
                <a:ext cx="217315" cy="233213"/>
              </a:xfrm>
              <a:custGeom>
                <a:avLst/>
                <a:gdLst/>
                <a:ahLst/>
                <a:cxnLst/>
                <a:rect l="l" t="t" r="r" b="b"/>
                <a:pathLst>
                  <a:path w="13" h="14" extrusionOk="0">
                    <a:moveTo>
                      <a:pt x="0" y="0"/>
                    </a:moveTo>
                    <a:cubicBezTo>
                      <a:pt x="0" y="0"/>
                      <a:pt x="0" y="5"/>
                      <a:pt x="1" y="8"/>
                    </a:cubicBezTo>
                    <a:cubicBezTo>
                      <a:pt x="2" y="11"/>
                      <a:pt x="4" y="14"/>
                      <a:pt x="7" y="13"/>
                    </a:cubicBezTo>
                    <a:cubicBezTo>
                      <a:pt x="9" y="13"/>
                      <a:pt x="13" y="9"/>
                      <a:pt x="13" y="0"/>
                    </a:cubicBezTo>
                    <a:lnTo>
                      <a:pt x="0" y="0"/>
                    </a:lnTo>
                    <a:close/>
                  </a:path>
                </a:pathLst>
              </a:custGeom>
              <a:noFill/>
              <a:ln w="14275" cap="rnd" cmpd="sng">
                <a:solidFill>
                  <a:srgbClr val="263238"/>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405" name="Google Shape;1405;p46"/>
              <p:cNvSpPr/>
              <p:nvPr/>
            </p:nvSpPr>
            <p:spPr>
              <a:xfrm>
                <a:off x="2170187" y="2146927"/>
                <a:ext cx="252366" cy="169610"/>
              </a:xfrm>
              <a:custGeom>
                <a:avLst/>
                <a:gdLst/>
                <a:ahLst/>
                <a:cxnLst/>
                <a:rect l="l" t="t" r="r" b="b"/>
                <a:pathLst>
                  <a:path w="15" h="10" extrusionOk="0">
                    <a:moveTo>
                      <a:pt x="0" y="9"/>
                    </a:moveTo>
                    <a:cubicBezTo>
                      <a:pt x="0" y="9"/>
                      <a:pt x="2" y="2"/>
                      <a:pt x="2" y="1"/>
                    </a:cubicBezTo>
                    <a:cubicBezTo>
                      <a:pt x="3" y="0"/>
                      <a:pt x="6" y="0"/>
                      <a:pt x="7" y="0"/>
                    </a:cubicBezTo>
                    <a:cubicBezTo>
                      <a:pt x="8" y="0"/>
                      <a:pt x="8" y="1"/>
                      <a:pt x="9" y="1"/>
                    </a:cubicBezTo>
                    <a:cubicBezTo>
                      <a:pt x="9" y="1"/>
                      <a:pt x="11" y="0"/>
                      <a:pt x="12" y="1"/>
                    </a:cubicBezTo>
                    <a:cubicBezTo>
                      <a:pt x="13" y="2"/>
                      <a:pt x="15" y="10"/>
                      <a:pt x="15" y="10"/>
                    </a:cubicBezTo>
                    <a:cubicBezTo>
                      <a:pt x="15" y="10"/>
                      <a:pt x="15" y="10"/>
                      <a:pt x="9" y="10"/>
                    </a:cubicBezTo>
                    <a:cubicBezTo>
                      <a:pt x="6" y="10"/>
                      <a:pt x="3" y="10"/>
                      <a:pt x="0" y="9"/>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406" name="Google Shape;1406;p46"/>
              <p:cNvSpPr/>
              <p:nvPr/>
            </p:nvSpPr>
            <p:spPr>
              <a:xfrm>
                <a:off x="2170187" y="2146927"/>
                <a:ext cx="252366" cy="169610"/>
              </a:xfrm>
              <a:custGeom>
                <a:avLst/>
                <a:gdLst/>
                <a:ahLst/>
                <a:cxnLst/>
                <a:rect l="l" t="t" r="r" b="b"/>
                <a:pathLst>
                  <a:path w="15" h="10" extrusionOk="0">
                    <a:moveTo>
                      <a:pt x="0" y="9"/>
                    </a:moveTo>
                    <a:cubicBezTo>
                      <a:pt x="0" y="9"/>
                      <a:pt x="2" y="2"/>
                      <a:pt x="2" y="1"/>
                    </a:cubicBezTo>
                    <a:cubicBezTo>
                      <a:pt x="3" y="0"/>
                      <a:pt x="6" y="0"/>
                      <a:pt x="7" y="0"/>
                    </a:cubicBezTo>
                    <a:cubicBezTo>
                      <a:pt x="8" y="0"/>
                      <a:pt x="8" y="1"/>
                      <a:pt x="9" y="1"/>
                    </a:cubicBezTo>
                    <a:cubicBezTo>
                      <a:pt x="9" y="1"/>
                      <a:pt x="11" y="0"/>
                      <a:pt x="12" y="1"/>
                    </a:cubicBezTo>
                    <a:cubicBezTo>
                      <a:pt x="13" y="2"/>
                      <a:pt x="15" y="10"/>
                      <a:pt x="15" y="10"/>
                    </a:cubicBezTo>
                    <a:cubicBezTo>
                      <a:pt x="15" y="10"/>
                      <a:pt x="15" y="10"/>
                      <a:pt x="9" y="10"/>
                    </a:cubicBezTo>
                    <a:cubicBezTo>
                      <a:pt x="6" y="10"/>
                      <a:pt x="3" y="10"/>
                      <a:pt x="0" y="9"/>
                    </a:cubicBezTo>
                    <a:close/>
                  </a:path>
                </a:pathLst>
              </a:custGeom>
              <a:noFill/>
              <a:ln w="14275" cap="rnd" cmpd="sng">
                <a:solidFill>
                  <a:srgbClr val="263238"/>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407" name="Google Shape;1407;p46"/>
              <p:cNvSpPr/>
              <p:nvPr/>
            </p:nvSpPr>
            <p:spPr>
              <a:xfrm>
                <a:off x="2170187" y="2245867"/>
                <a:ext cx="252366" cy="70671"/>
              </a:xfrm>
              <a:custGeom>
                <a:avLst/>
                <a:gdLst/>
                <a:ahLst/>
                <a:cxnLst/>
                <a:rect l="l" t="t" r="r" b="b"/>
                <a:pathLst>
                  <a:path w="15" h="4" extrusionOk="0">
                    <a:moveTo>
                      <a:pt x="14" y="0"/>
                    </a:moveTo>
                    <a:cubicBezTo>
                      <a:pt x="9" y="1"/>
                      <a:pt x="3" y="0"/>
                      <a:pt x="1" y="0"/>
                    </a:cubicBezTo>
                    <a:cubicBezTo>
                      <a:pt x="1" y="2"/>
                      <a:pt x="0" y="3"/>
                      <a:pt x="0" y="3"/>
                    </a:cubicBezTo>
                    <a:cubicBezTo>
                      <a:pt x="3" y="4"/>
                      <a:pt x="6" y="4"/>
                      <a:pt x="9" y="4"/>
                    </a:cubicBezTo>
                    <a:cubicBezTo>
                      <a:pt x="15" y="4"/>
                      <a:pt x="15" y="4"/>
                      <a:pt x="15" y="4"/>
                    </a:cubicBezTo>
                    <a:cubicBezTo>
                      <a:pt x="15" y="4"/>
                      <a:pt x="15" y="2"/>
                      <a:pt x="14" y="0"/>
                    </a:cubicBezTo>
                    <a:close/>
                  </a:path>
                </a:pathLst>
              </a:custGeom>
              <a:solidFill>
                <a:srgbClr val="26323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408" name="Google Shape;1408;p46"/>
              <p:cNvSpPr/>
              <p:nvPr/>
            </p:nvSpPr>
            <p:spPr>
              <a:xfrm>
                <a:off x="2170187" y="2245867"/>
                <a:ext cx="252366" cy="70671"/>
              </a:xfrm>
              <a:custGeom>
                <a:avLst/>
                <a:gdLst/>
                <a:ahLst/>
                <a:cxnLst/>
                <a:rect l="l" t="t" r="r" b="b"/>
                <a:pathLst>
                  <a:path w="15" h="4" extrusionOk="0">
                    <a:moveTo>
                      <a:pt x="14" y="0"/>
                    </a:moveTo>
                    <a:cubicBezTo>
                      <a:pt x="9" y="1"/>
                      <a:pt x="3" y="0"/>
                      <a:pt x="1" y="0"/>
                    </a:cubicBezTo>
                    <a:cubicBezTo>
                      <a:pt x="1" y="2"/>
                      <a:pt x="0" y="3"/>
                      <a:pt x="0" y="3"/>
                    </a:cubicBezTo>
                    <a:cubicBezTo>
                      <a:pt x="3" y="4"/>
                      <a:pt x="6" y="4"/>
                      <a:pt x="9" y="4"/>
                    </a:cubicBezTo>
                    <a:cubicBezTo>
                      <a:pt x="15" y="4"/>
                      <a:pt x="15" y="4"/>
                      <a:pt x="15" y="4"/>
                    </a:cubicBezTo>
                    <a:cubicBezTo>
                      <a:pt x="15" y="4"/>
                      <a:pt x="15" y="2"/>
                      <a:pt x="14" y="0"/>
                    </a:cubicBezTo>
                    <a:close/>
                  </a:path>
                </a:pathLst>
              </a:custGeom>
              <a:noFill/>
              <a:ln w="14275" cap="rnd" cmpd="sng">
                <a:solidFill>
                  <a:srgbClr val="263238"/>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409" name="Google Shape;1409;p46"/>
              <p:cNvSpPr/>
              <p:nvPr/>
            </p:nvSpPr>
            <p:spPr>
              <a:xfrm>
                <a:off x="2156167" y="2316538"/>
                <a:ext cx="168244" cy="63604"/>
              </a:xfrm>
              <a:custGeom>
                <a:avLst/>
                <a:gdLst/>
                <a:ahLst/>
                <a:cxnLst/>
                <a:rect l="l" t="t" r="r" b="b"/>
                <a:pathLst>
                  <a:path w="10" h="4" extrusionOk="0">
                    <a:moveTo>
                      <a:pt x="1" y="0"/>
                    </a:moveTo>
                    <a:cubicBezTo>
                      <a:pt x="0" y="4"/>
                      <a:pt x="0" y="4"/>
                      <a:pt x="0" y="4"/>
                    </a:cubicBezTo>
                    <a:cubicBezTo>
                      <a:pt x="4" y="3"/>
                      <a:pt x="7" y="2"/>
                      <a:pt x="10" y="1"/>
                    </a:cubicBezTo>
                    <a:lnTo>
                      <a:pt x="1" y="0"/>
                    </a:lnTo>
                    <a:close/>
                  </a:path>
                </a:pathLst>
              </a:custGeom>
              <a:solidFill>
                <a:srgbClr val="26323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410" name="Google Shape;1410;p46"/>
              <p:cNvSpPr/>
              <p:nvPr/>
            </p:nvSpPr>
            <p:spPr>
              <a:xfrm>
                <a:off x="2156167" y="2316538"/>
                <a:ext cx="168244" cy="63604"/>
              </a:xfrm>
              <a:custGeom>
                <a:avLst/>
                <a:gdLst/>
                <a:ahLst/>
                <a:cxnLst/>
                <a:rect l="l" t="t" r="r" b="b"/>
                <a:pathLst>
                  <a:path w="10" h="4" extrusionOk="0">
                    <a:moveTo>
                      <a:pt x="1" y="0"/>
                    </a:moveTo>
                    <a:cubicBezTo>
                      <a:pt x="0" y="4"/>
                      <a:pt x="0" y="4"/>
                      <a:pt x="0" y="4"/>
                    </a:cubicBezTo>
                    <a:cubicBezTo>
                      <a:pt x="4" y="3"/>
                      <a:pt x="7" y="2"/>
                      <a:pt x="10" y="1"/>
                    </a:cubicBezTo>
                    <a:lnTo>
                      <a:pt x="1" y="0"/>
                    </a:lnTo>
                    <a:close/>
                  </a:path>
                </a:pathLst>
              </a:custGeom>
              <a:noFill/>
              <a:ln w="14275" cap="rnd" cmpd="sng">
                <a:solidFill>
                  <a:srgbClr val="263238"/>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411" name="Google Shape;1411;p46"/>
              <p:cNvSpPr/>
              <p:nvPr/>
            </p:nvSpPr>
            <p:spPr>
              <a:xfrm>
                <a:off x="2394512" y="2316538"/>
                <a:ext cx="49071" cy="49469"/>
              </a:xfrm>
              <a:custGeom>
                <a:avLst/>
                <a:gdLst/>
                <a:ahLst/>
                <a:cxnLst/>
                <a:rect l="l" t="t" r="r" b="b"/>
                <a:pathLst>
                  <a:path w="3" h="3" extrusionOk="0">
                    <a:moveTo>
                      <a:pt x="0" y="1"/>
                    </a:moveTo>
                    <a:cubicBezTo>
                      <a:pt x="1" y="3"/>
                      <a:pt x="1" y="3"/>
                      <a:pt x="1" y="3"/>
                    </a:cubicBezTo>
                    <a:cubicBezTo>
                      <a:pt x="1" y="3"/>
                      <a:pt x="3" y="2"/>
                      <a:pt x="2" y="1"/>
                    </a:cubicBezTo>
                    <a:cubicBezTo>
                      <a:pt x="1" y="0"/>
                      <a:pt x="0" y="1"/>
                      <a:pt x="0" y="1"/>
                    </a:cubicBezTo>
                    <a:close/>
                  </a:path>
                </a:pathLst>
              </a:custGeom>
              <a:solidFill>
                <a:srgbClr val="26323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412" name="Google Shape;1412;p46"/>
              <p:cNvSpPr/>
              <p:nvPr/>
            </p:nvSpPr>
            <p:spPr>
              <a:xfrm>
                <a:off x="2394512" y="2316538"/>
                <a:ext cx="49071" cy="49469"/>
              </a:xfrm>
              <a:custGeom>
                <a:avLst/>
                <a:gdLst/>
                <a:ahLst/>
                <a:cxnLst/>
                <a:rect l="l" t="t" r="r" b="b"/>
                <a:pathLst>
                  <a:path w="3" h="3" extrusionOk="0">
                    <a:moveTo>
                      <a:pt x="0" y="1"/>
                    </a:moveTo>
                    <a:cubicBezTo>
                      <a:pt x="1" y="3"/>
                      <a:pt x="1" y="3"/>
                      <a:pt x="1" y="3"/>
                    </a:cubicBezTo>
                    <a:cubicBezTo>
                      <a:pt x="1" y="3"/>
                      <a:pt x="3" y="2"/>
                      <a:pt x="2" y="1"/>
                    </a:cubicBezTo>
                    <a:cubicBezTo>
                      <a:pt x="1" y="0"/>
                      <a:pt x="0" y="1"/>
                      <a:pt x="0" y="1"/>
                    </a:cubicBezTo>
                    <a:close/>
                  </a:path>
                </a:pathLst>
              </a:custGeom>
              <a:noFill/>
              <a:ln w="14275" cap="rnd" cmpd="sng">
                <a:solidFill>
                  <a:srgbClr val="263238"/>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413" name="Google Shape;1413;p46"/>
              <p:cNvSpPr/>
              <p:nvPr/>
            </p:nvSpPr>
            <p:spPr>
              <a:xfrm>
                <a:off x="2121116" y="2281201"/>
                <a:ext cx="385559" cy="49469"/>
              </a:xfrm>
              <a:custGeom>
                <a:avLst/>
                <a:gdLst/>
                <a:ahLst/>
                <a:cxnLst/>
                <a:rect l="l" t="t" r="r" b="b"/>
                <a:pathLst>
                  <a:path w="23" h="3" extrusionOk="0">
                    <a:moveTo>
                      <a:pt x="1" y="2"/>
                    </a:moveTo>
                    <a:cubicBezTo>
                      <a:pt x="2" y="2"/>
                      <a:pt x="2" y="2"/>
                      <a:pt x="3" y="2"/>
                    </a:cubicBezTo>
                    <a:cubicBezTo>
                      <a:pt x="4" y="3"/>
                      <a:pt x="17" y="3"/>
                      <a:pt x="19" y="3"/>
                    </a:cubicBezTo>
                    <a:cubicBezTo>
                      <a:pt x="21" y="3"/>
                      <a:pt x="22" y="2"/>
                      <a:pt x="23" y="2"/>
                    </a:cubicBezTo>
                    <a:cubicBezTo>
                      <a:pt x="23" y="2"/>
                      <a:pt x="11" y="2"/>
                      <a:pt x="7" y="1"/>
                    </a:cubicBezTo>
                    <a:cubicBezTo>
                      <a:pt x="2" y="1"/>
                      <a:pt x="0" y="0"/>
                      <a:pt x="1" y="1"/>
                    </a:cubicBezTo>
                    <a:cubicBezTo>
                      <a:pt x="1" y="1"/>
                      <a:pt x="1" y="1"/>
                      <a:pt x="1" y="2"/>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414" name="Google Shape;1414;p46"/>
              <p:cNvSpPr/>
              <p:nvPr/>
            </p:nvSpPr>
            <p:spPr>
              <a:xfrm>
                <a:off x="2121116" y="2281201"/>
                <a:ext cx="385559" cy="49469"/>
              </a:xfrm>
              <a:custGeom>
                <a:avLst/>
                <a:gdLst/>
                <a:ahLst/>
                <a:cxnLst/>
                <a:rect l="l" t="t" r="r" b="b"/>
                <a:pathLst>
                  <a:path w="23" h="3" extrusionOk="0">
                    <a:moveTo>
                      <a:pt x="1" y="2"/>
                    </a:moveTo>
                    <a:cubicBezTo>
                      <a:pt x="2" y="2"/>
                      <a:pt x="2" y="2"/>
                      <a:pt x="3" y="2"/>
                    </a:cubicBezTo>
                    <a:cubicBezTo>
                      <a:pt x="4" y="3"/>
                      <a:pt x="17" y="3"/>
                      <a:pt x="19" y="3"/>
                    </a:cubicBezTo>
                    <a:cubicBezTo>
                      <a:pt x="21" y="3"/>
                      <a:pt x="22" y="2"/>
                      <a:pt x="23" y="2"/>
                    </a:cubicBezTo>
                    <a:cubicBezTo>
                      <a:pt x="23" y="2"/>
                      <a:pt x="11" y="2"/>
                      <a:pt x="7" y="1"/>
                    </a:cubicBezTo>
                    <a:cubicBezTo>
                      <a:pt x="2" y="1"/>
                      <a:pt x="0" y="0"/>
                      <a:pt x="1" y="1"/>
                    </a:cubicBezTo>
                    <a:cubicBezTo>
                      <a:pt x="1" y="1"/>
                      <a:pt x="1" y="1"/>
                      <a:pt x="1" y="2"/>
                    </a:cubicBezTo>
                    <a:close/>
                  </a:path>
                </a:pathLst>
              </a:custGeom>
              <a:noFill/>
              <a:ln w="14275" cap="rnd" cmpd="sng">
                <a:solidFill>
                  <a:srgbClr val="263238"/>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415" name="Google Shape;1415;p46"/>
              <p:cNvSpPr/>
              <p:nvPr/>
            </p:nvSpPr>
            <p:spPr>
              <a:xfrm>
                <a:off x="2191217" y="2330671"/>
                <a:ext cx="98142" cy="70671"/>
              </a:xfrm>
              <a:custGeom>
                <a:avLst/>
                <a:gdLst/>
                <a:ahLst/>
                <a:cxnLst/>
                <a:rect l="l" t="t" r="r" b="b"/>
                <a:pathLst>
                  <a:path w="6" h="4" extrusionOk="0">
                    <a:moveTo>
                      <a:pt x="6" y="2"/>
                    </a:moveTo>
                    <a:cubicBezTo>
                      <a:pt x="6" y="3"/>
                      <a:pt x="6" y="3"/>
                      <a:pt x="6" y="3"/>
                    </a:cubicBezTo>
                    <a:cubicBezTo>
                      <a:pt x="6" y="4"/>
                      <a:pt x="6" y="4"/>
                      <a:pt x="5" y="4"/>
                    </a:cubicBezTo>
                    <a:cubicBezTo>
                      <a:pt x="5" y="4"/>
                      <a:pt x="5" y="4"/>
                      <a:pt x="5" y="4"/>
                    </a:cubicBezTo>
                    <a:cubicBezTo>
                      <a:pt x="1" y="4"/>
                      <a:pt x="1" y="4"/>
                      <a:pt x="1" y="4"/>
                    </a:cubicBezTo>
                    <a:cubicBezTo>
                      <a:pt x="1" y="4"/>
                      <a:pt x="0" y="3"/>
                      <a:pt x="0" y="2"/>
                    </a:cubicBezTo>
                    <a:cubicBezTo>
                      <a:pt x="0" y="1"/>
                      <a:pt x="0" y="1"/>
                      <a:pt x="0" y="1"/>
                    </a:cubicBezTo>
                    <a:cubicBezTo>
                      <a:pt x="0" y="1"/>
                      <a:pt x="1" y="0"/>
                      <a:pt x="1" y="0"/>
                    </a:cubicBezTo>
                    <a:cubicBezTo>
                      <a:pt x="2" y="0"/>
                      <a:pt x="2" y="0"/>
                      <a:pt x="2" y="0"/>
                    </a:cubicBezTo>
                    <a:cubicBezTo>
                      <a:pt x="5" y="1"/>
                      <a:pt x="5" y="1"/>
                      <a:pt x="5" y="1"/>
                    </a:cubicBezTo>
                    <a:cubicBezTo>
                      <a:pt x="6" y="1"/>
                      <a:pt x="6" y="1"/>
                      <a:pt x="6" y="2"/>
                    </a:cubicBezTo>
                    <a:close/>
                  </a:path>
                </a:pathLst>
              </a:custGeom>
              <a:solidFill>
                <a:srgbClr val="26323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416" name="Google Shape;1416;p46"/>
              <p:cNvSpPr/>
              <p:nvPr/>
            </p:nvSpPr>
            <p:spPr>
              <a:xfrm>
                <a:off x="2191217" y="2330671"/>
                <a:ext cx="98142" cy="70671"/>
              </a:xfrm>
              <a:custGeom>
                <a:avLst/>
                <a:gdLst/>
                <a:ahLst/>
                <a:cxnLst/>
                <a:rect l="l" t="t" r="r" b="b"/>
                <a:pathLst>
                  <a:path w="6" h="4" extrusionOk="0">
                    <a:moveTo>
                      <a:pt x="6" y="2"/>
                    </a:moveTo>
                    <a:cubicBezTo>
                      <a:pt x="6" y="3"/>
                      <a:pt x="6" y="3"/>
                      <a:pt x="6" y="3"/>
                    </a:cubicBezTo>
                    <a:cubicBezTo>
                      <a:pt x="6" y="4"/>
                      <a:pt x="6" y="4"/>
                      <a:pt x="5" y="4"/>
                    </a:cubicBezTo>
                    <a:cubicBezTo>
                      <a:pt x="5" y="4"/>
                      <a:pt x="5" y="4"/>
                      <a:pt x="5" y="4"/>
                    </a:cubicBezTo>
                    <a:cubicBezTo>
                      <a:pt x="1" y="4"/>
                      <a:pt x="1" y="4"/>
                      <a:pt x="1" y="4"/>
                    </a:cubicBezTo>
                    <a:cubicBezTo>
                      <a:pt x="1" y="4"/>
                      <a:pt x="0" y="3"/>
                      <a:pt x="0" y="2"/>
                    </a:cubicBezTo>
                    <a:cubicBezTo>
                      <a:pt x="0" y="1"/>
                      <a:pt x="0" y="1"/>
                      <a:pt x="0" y="1"/>
                    </a:cubicBezTo>
                    <a:cubicBezTo>
                      <a:pt x="0" y="1"/>
                      <a:pt x="1" y="0"/>
                      <a:pt x="1" y="0"/>
                    </a:cubicBezTo>
                    <a:cubicBezTo>
                      <a:pt x="2" y="0"/>
                      <a:pt x="2" y="0"/>
                      <a:pt x="2" y="0"/>
                    </a:cubicBezTo>
                    <a:cubicBezTo>
                      <a:pt x="5" y="1"/>
                      <a:pt x="5" y="1"/>
                      <a:pt x="5" y="1"/>
                    </a:cubicBezTo>
                    <a:cubicBezTo>
                      <a:pt x="6" y="1"/>
                      <a:pt x="6" y="1"/>
                      <a:pt x="6" y="2"/>
                    </a:cubicBezTo>
                    <a:close/>
                  </a:path>
                </a:pathLst>
              </a:custGeom>
              <a:noFill/>
              <a:ln w="14275" cap="rnd" cmpd="sng">
                <a:solidFill>
                  <a:srgbClr val="263238"/>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417" name="Google Shape;1417;p46"/>
              <p:cNvSpPr/>
              <p:nvPr/>
            </p:nvSpPr>
            <p:spPr>
              <a:xfrm>
                <a:off x="2310391" y="2344805"/>
                <a:ext cx="98142" cy="70671"/>
              </a:xfrm>
              <a:custGeom>
                <a:avLst/>
                <a:gdLst/>
                <a:ahLst/>
                <a:cxnLst/>
                <a:rect l="l" t="t" r="r" b="b"/>
                <a:pathLst>
                  <a:path w="6" h="4" extrusionOk="0">
                    <a:moveTo>
                      <a:pt x="6" y="2"/>
                    </a:moveTo>
                    <a:cubicBezTo>
                      <a:pt x="6" y="3"/>
                      <a:pt x="6" y="3"/>
                      <a:pt x="6" y="3"/>
                    </a:cubicBezTo>
                    <a:cubicBezTo>
                      <a:pt x="6" y="3"/>
                      <a:pt x="5" y="4"/>
                      <a:pt x="5" y="4"/>
                    </a:cubicBezTo>
                    <a:cubicBezTo>
                      <a:pt x="5" y="4"/>
                      <a:pt x="5" y="4"/>
                      <a:pt x="5" y="4"/>
                    </a:cubicBezTo>
                    <a:cubicBezTo>
                      <a:pt x="1" y="3"/>
                      <a:pt x="1" y="3"/>
                      <a:pt x="1" y="3"/>
                    </a:cubicBezTo>
                    <a:cubicBezTo>
                      <a:pt x="1" y="3"/>
                      <a:pt x="0" y="3"/>
                      <a:pt x="0" y="2"/>
                    </a:cubicBezTo>
                    <a:cubicBezTo>
                      <a:pt x="0" y="1"/>
                      <a:pt x="0" y="1"/>
                      <a:pt x="0" y="1"/>
                    </a:cubicBezTo>
                    <a:cubicBezTo>
                      <a:pt x="0" y="0"/>
                      <a:pt x="1" y="0"/>
                      <a:pt x="1" y="0"/>
                    </a:cubicBezTo>
                    <a:cubicBezTo>
                      <a:pt x="1" y="0"/>
                      <a:pt x="1" y="0"/>
                      <a:pt x="1" y="0"/>
                    </a:cubicBezTo>
                    <a:cubicBezTo>
                      <a:pt x="5" y="0"/>
                      <a:pt x="5" y="0"/>
                      <a:pt x="5" y="0"/>
                    </a:cubicBezTo>
                    <a:cubicBezTo>
                      <a:pt x="6" y="0"/>
                      <a:pt x="6" y="1"/>
                      <a:pt x="6" y="2"/>
                    </a:cubicBezTo>
                    <a:close/>
                  </a:path>
                </a:pathLst>
              </a:custGeom>
              <a:solidFill>
                <a:srgbClr val="26323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418" name="Google Shape;1418;p46"/>
              <p:cNvSpPr/>
              <p:nvPr/>
            </p:nvSpPr>
            <p:spPr>
              <a:xfrm>
                <a:off x="2310391" y="2344805"/>
                <a:ext cx="98142" cy="70671"/>
              </a:xfrm>
              <a:custGeom>
                <a:avLst/>
                <a:gdLst/>
                <a:ahLst/>
                <a:cxnLst/>
                <a:rect l="l" t="t" r="r" b="b"/>
                <a:pathLst>
                  <a:path w="6" h="4" extrusionOk="0">
                    <a:moveTo>
                      <a:pt x="6" y="2"/>
                    </a:moveTo>
                    <a:cubicBezTo>
                      <a:pt x="6" y="3"/>
                      <a:pt x="6" y="3"/>
                      <a:pt x="6" y="3"/>
                    </a:cubicBezTo>
                    <a:cubicBezTo>
                      <a:pt x="6" y="3"/>
                      <a:pt x="5" y="4"/>
                      <a:pt x="5" y="4"/>
                    </a:cubicBezTo>
                    <a:cubicBezTo>
                      <a:pt x="5" y="4"/>
                      <a:pt x="5" y="4"/>
                      <a:pt x="5" y="4"/>
                    </a:cubicBezTo>
                    <a:cubicBezTo>
                      <a:pt x="1" y="3"/>
                      <a:pt x="1" y="3"/>
                      <a:pt x="1" y="3"/>
                    </a:cubicBezTo>
                    <a:cubicBezTo>
                      <a:pt x="1" y="3"/>
                      <a:pt x="0" y="3"/>
                      <a:pt x="0" y="2"/>
                    </a:cubicBezTo>
                    <a:cubicBezTo>
                      <a:pt x="0" y="1"/>
                      <a:pt x="0" y="1"/>
                      <a:pt x="0" y="1"/>
                    </a:cubicBezTo>
                    <a:cubicBezTo>
                      <a:pt x="0" y="0"/>
                      <a:pt x="1" y="0"/>
                      <a:pt x="1" y="0"/>
                    </a:cubicBezTo>
                    <a:cubicBezTo>
                      <a:pt x="1" y="0"/>
                      <a:pt x="1" y="0"/>
                      <a:pt x="1" y="0"/>
                    </a:cubicBezTo>
                    <a:cubicBezTo>
                      <a:pt x="5" y="0"/>
                      <a:pt x="5" y="0"/>
                      <a:pt x="5" y="0"/>
                    </a:cubicBezTo>
                    <a:cubicBezTo>
                      <a:pt x="6" y="0"/>
                      <a:pt x="6" y="1"/>
                      <a:pt x="6" y="2"/>
                    </a:cubicBezTo>
                    <a:close/>
                  </a:path>
                </a:pathLst>
              </a:custGeom>
              <a:noFill/>
              <a:ln w="14275" cap="rnd" cmpd="sng">
                <a:solidFill>
                  <a:srgbClr val="263238"/>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419" name="Google Shape;1419;p46"/>
              <p:cNvSpPr/>
              <p:nvPr/>
            </p:nvSpPr>
            <p:spPr>
              <a:xfrm>
                <a:off x="2289359" y="2401342"/>
                <a:ext cx="21031" cy="49469"/>
              </a:xfrm>
              <a:custGeom>
                <a:avLst/>
                <a:gdLst/>
                <a:ahLst/>
                <a:cxnLst/>
                <a:rect l="l" t="t" r="r" b="b"/>
                <a:pathLst>
                  <a:path w="1" h="3" extrusionOk="0">
                    <a:moveTo>
                      <a:pt x="1" y="0"/>
                    </a:moveTo>
                    <a:cubicBezTo>
                      <a:pt x="1" y="0"/>
                      <a:pt x="1" y="0"/>
                      <a:pt x="1" y="1"/>
                    </a:cubicBezTo>
                    <a:cubicBezTo>
                      <a:pt x="1" y="1"/>
                      <a:pt x="1" y="3"/>
                      <a:pt x="1" y="3"/>
                    </a:cubicBezTo>
                    <a:cubicBezTo>
                      <a:pt x="0" y="3"/>
                      <a:pt x="0" y="2"/>
                      <a:pt x="0" y="2"/>
                    </a:cubicBezTo>
                  </a:path>
                </a:pathLst>
              </a:custGeom>
              <a:noFill/>
              <a:ln w="14275" cap="rnd" cmpd="sng">
                <a:solidFill>
                  <a:srgbClr val="263238"/>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420" name="Google Shape;1420;p46"/>
              <p:cNvSpPr/>
              <p:nvPr/>
            </p:nvSpPr>
            <p:spPr>
              <a:xfrm>
                <a:off x="2275338" y="2450811"/>
                <a:ext cx="49071" cy="14134"/>
              </a:xfrm>
              <a:custGeom>
                <a:avLst/>
                <a:gdLst/>
                <a:ahLst/>
                <a:cxnLst/>
                <a:rect l="l" t="t" r="r" b="b"/>
                <a:pathLst>
                  <a:path w="3" h="1" extrusionOk="0">
                    <a:moveTo>
                      <a:pt x="0" y="0"/>
                    </a:moveTo>
                    <a:cubicBezTo>
                      <a:pt x="0" y="0"/>
                      <a:pt x="1" y="1"/>
                      <a:pt x="3" y="1"/>
                    </a:cubicBezTo>
                  </a:path>
                </a:pathLst>
              </a:custGeom>
              <a:noFill/>
              <a:ln w="14275" cap="rnd" cmpd="sng">
                <a:solidFill>
                  <a:srgbClr val="263238"/>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cxnSp>
            <p:nvCxnSpPr>
              <p:cNvPr id="1421" name="Google Shape;1421;p46"/>
              <p:cNvCxnSpPr/>
              <p:nvPr/>
            </p:nvCxnSpPr>
            <p:spPr>
              <a:xfrm>
                <a:off x="2289359" y="2344805"/>
                <a:ext cx="35100" cy="0"/>
              </a:xfrm>
              <a:prstGeom prst="straightConnector1">
                <a:avLst/>
              </a:prstGeom>
              <a:noFill/>
              <a:ln w="14275" cap="rnd" cmpd="sng">
                <a:solidFill>
                  <a:srgbClr val="263238"/>
                </a:solidFill>
                <a:prstDash val="solid"/>
                <a:round/>
                <a:headEnd type="none" w="med" len="med"/>
                <a:tailEnd type="none" w="med" len="med"/>
              </a:ln>
            </p:spPr>
          </p:cxnSp>
          <p:sp>
            <p:nvSpPr>
              <p:cNvPr id="1422" name="Google Shape;1422;p46"/>
              <p:cNvSpPr/>
              <p:nvPr/>
            </p:nvSpPr>
            <p:spPr>
              <a:xfrm>
                <a:off x="2001942" y="3362464"/>
                <a:ext cx="273397" cy="120140"/>
              </a:xfrm>
              <a:custGeom>
                <a:avLst/>
                <a:gdLst/>
                <a:ahLst/>
                <a:cxnLst/>
                <a:rect l="l" t="t" r="r" b="b"/>
                <a:pathLst>
                  <a:path w="39" h="17" extrusionOk="0">
                    <a:moveTo>
                      <a:pt x="0" y="0"/>
                    </a:moveTo>
                    <a:lnTo>
                      <a:pt x="0" y="7"/>
                    </a:lnTo>
                    <a:lnTo>
                      <a:pt x="39" y="17"/>
                    </a:lnTo>
                    <a:lnTo>
                      <a:pt x="39" y="10"/>
                    </a:lnTo>
                    <a:lnTo>
                      <a:pt x="0"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423" name="Google Shape;1423;p46"/>
              <p:cNvSpPr/>
              <p:nvPr/>
            </p:nvSpPr>
            <p:spPr>
              <a:xfrm>
                <a:off x="2001942" y="3362464"/>
                <a:ext cx="273397" cy="120140"/>
              </a:xfrm>
              <a:custGeom>
                <a:avLst/>
                <a:gdLst/>
                <a:ahLst/>
                <a:cxnLst/>
                <a:rect l="l" t="t" r="r" b="b"/>
                <a:pathLst>
                  <a:path w="39" h="17" extrusionOk="0">
                    <a:moveTo>
                      <a:pt x="0" y="0"/>
                    </a:moveTo>
                    <a:lnTo>
                      <a:pt x="0" y="7"/>
                    </a:lnTo>
                    <a:lnTo>
                      <a:pt x="39" y="17"/>
                    </a:lnTo>
                    <a:lnTo>
                      <a:pt x="39" y="10"/>
                    </a:lnTo>
                    <a:lnTo>
                      <a:pt x="0" y="0"/>
                    </a:lnTo>
                    <a:close/>
                  </a:path>
                </a:pathLst>
              </a:custGeom>
              <a:noFill/>
              <a:ln w="14275" cap="rnd" cmpd="sng">
                <a:solidFill>
                  <a:srgbClr val="263238"/>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424" name="Google Shape;1424;p46"/>
              <p:cNvSpPr/>
              <p:nvPr/>
            </p:nvSpPr>
            <p:spPr>
              <a:xfrm>
                <a:off x="2275338" y="3348329"/>
                <a:ext cx="217315" cy="134274"/>
              </a:xfrm>
              <a:custGeom>
                <a:avLst/>
                <a:gdLst/>
                <a:ahLst/>
                <a:cxnLst/>
                <a:rect l="l" t="t" r="r" b="b"/>
                <a:pathLst>
                  <a:path w="31" h="19" extrusionOk="0">
                    <a:moveTo>
                      <a:pt x="0" y="12"/>
                    </a:moveTo>
                    <a:lnTo>
                      <a:pt x="0" y="19"/>
                    </a:lnTo>
                    <a:lnTo>
                      <a:pt x="31" y="7"/>
                    </a:lnTo>
                    <a:lnTo>
                      <a:pt x="29" y="0"/>
                    </a:lnTo>
                    <a:lnTo>
                      <a:pt x="0" y="12"/>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425" name="Google Shape;1425;p46"/>
              <p:cNvSpPr/>
              <p:nvPr/>
            </p:nvSpPr>
            <p:spPr>
              <a:xfrm>
                <a:off x="2275338" y="3348329"/>
                <a:ext cx="217315" cy="134274"/>
              </a:xfrm>
              <a:custGeom>
                <a:avLst/>
                <a:gdLst/>
                <a:ahLst/>
                <a:cxnLst/>
                <a:rect l="l" t="t" r="r" b="b"/>
                <a:pathLst>
                  <a:path w="31" h="19" extrusionOk="0">
                    <a:moveTo>
                      <a:pt x="0" y="12"/>
                    </a:moveTo>
                    <a:lnTo>
                      <a:pt x="0" y="19"/>
                    </a:lnTo>
                    <a:lnTo>
                      <a:pt x="31" y="7"/>
                    </a:lnTo>
                    <a:lnTo>
                      <a:pt x="29" y="0"/>
                    </a:lnTo>
                    <a:lnTo>
                      <a:pt x="0" y="12"/>
                    </a:lnTo>
                    <a:close/>
                  </a:path>
                </a:pathLst>
              </a:custGeom>
              <a:noFill/>
              <a:ln w="14275" cap="rnd" cmpd="sng">
                <a:solidFill>
                  <a:srgbClr val="263238"/>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cxnSp>
            <p:nvCxnSpPr>
              <p:cNvPr id="1426" name="Google Shape;1426;p46"/>
              <p:cNvCxnSpPr/>
              <p:nvPr/>
            </p:nvCxnSpPr>
            <p:spPr>
              <a:xfrm rot="10800000">
                <a:off x="2275338" y="3362635"/>
                <a:ext cx="0" cy="70500"/>
              </a:xfrm>
              <a:prstGeom prst="straightConnector1">
                <a:avLst/>
              </a:prstGeom>
              <a:noFill/>
              <a:ln w="14275" cap="rnd" cmpd="sng">
                <a:solidFill>
                  <a:srgbClr val="263238"/>
                </a:solidFill>
                <a:prstDash val="solid"/>
                <a:round/>
                <a:headEnd type="none" w="med" len="med"/>
                <a:tailEnd type="none" w="med" len="med"/>
              </a:ln>
            </p:spPr>
          </p:cxnSp>
          <p:sp>
            <p:nvSpPr>
              <p:cNvPr id="1427" name="Google Shape;1427;p46"/>
              <p:cNvSpPr/>
              <p:nvPr/>
            </p:nvSpPr>
            <p:spPr>
              <a:xfrm>
                <a:off x="3838608" y="3941963"/>
                <a:ext cx="231336" cy="438158"/>
              </a:xfrm>
              <a:custGeom>
                <a:avLst/>
                <a:gdLst/>
                <a:ahLst/>
                <a:cxnLst/>
                <a:rect l="l" t="t" r="r" b="b"/>
                <a:pathLst>
                  <a:path w="14" h="26" extrusionOk="0">
                    <a:moveTo>
                      <a:pt x="6" y="0"/>
                    </a:moveTo>
                    <a:cubicBezTo>
                      <a:pt x="6" y="0"/>
                      <a:pt x="9" y="11"/>
                      <a:pt x="11" y="15"/>
                    </a:cubicBezTo>
                    <a:cubicBezTo>
                      <a:pt x="12" y="18"/>
                      <a:pt x="14" y="21"/>
                      <a:pt x="14" y="22"/>
                    </a:cubicBezTo>
                    <a:cubicBezTo>
                      <a:pt x="13" y="24"/>
                      <a:pt x="12" y="26"/>
                      <a:pt x="11" y="26"/>
                    </a:cubicBezTo>
                    <a:cubicBezTo>
                      <a:pt x="10" y="26"/>
                      <a:pt x="9" y="25"/>
                      <a:pt x="10" y="24"/>
                    </a:cubicBezTo>
                    <a:cubicBezTo>
                      <a:pt x="10" y="22"/>
                      <a:pt x="11" y="21"/>
                      <a:pt x="11" y="20"/>
                    </a:cubicBezTo>
                    <a:cubicBezTo>
                      <a:pt x="11" y="19"/>
                      <a:pt x="8" y="18"/>
                      <a:pt x="5" y="14"/>
                    </a:cubicBezTo>
                    <a:cubicBezTo>
                      <a:pt x="2" y="9"/>
                      <a:pt x="0" y="3"/>
                      <a:pt x="0" y="3"/>
                    </a:cubicBezTo>
                    <a:lnTo>
                      <a:pt x="6" y="0"/>
                    </a:lnTo>
                    <a:close/>
                  </a:path>
                </a:pathLst>
              </a:custGeom>
              <a:solidFill>
                <a:srgbClr val="26323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428" name="Google Shape;1428;p46"/>
              <p:cNvSpPr/>
              <p:nvPr/>
            </p:nvSpPr>
            <p:spPr>
              <a:xfrm>
                <a:off x="3838608" y="3941963"/>
                <a:ext cx="231336" cy="438158"/>
              </a:xfrm>
              <a:custGeom>
                <a:avLst/>
                <a:gdLst/>
                <a:ahLst/>
                <a:cxnLst/>
                <a:rect l="l" t="t" r="r" b="b"/>
                <a:pathLst>
                  <a:path w="14" h="26" extrusionOk="0">
                    <a:moveTo>
                      <a:pt x="6" y="0"/>
                    </a:moveTo>
                    <a:cubicBezTo>
                      <a:pt x="6" y="0"/>
                      <a:pt x="9" y="11"/>
                      <a:pt x="11" y="15"/>
                    </a:cubicBezTo>
                    <a:cubicBezTo>
                      <a:pt x="12" y="18"/>
                      <a:pt x="14" y="21"/>
                      <a:pt x="14" y="22"/>
                    </a:cubicBezTo>
                    <a:cubicBezTo>
                      <a:pt x="13" y="24"/>
                      <a:pt x="12" y="26"/>
                      <a:pt x="11" y="26"/>
                    </a:cubicBezTo>
                    <a:cubicBezTo>
                      <a:pt x="10" y="26"/>
                      <a:pt x="9" y="25"/>
                      <a:pt x="10" y="24"/>
                    </a:cubicBezTo>
                    <a:cubicBezTo>
                      <a:pt x="10" y="22"/>
                      <a:pt x="11" y="21"/>
                      <a:pt x="11" y="20"/>
                    </a:cubicBezTo>
                    <a:cubicBezTo>
                      <a:pt x="11" y="19"/>
                      <a:pt x="8" y="18"/>
                      <a:pt x="5" y="14"/>
                    </a:cubicBezTo>
                    <a:cubicBezTo>
                      <a:pt x="2" y="9"/>
                      <a:pt x="0" y="3"/>
                      <a:pt x="0" y="3"/>
                    </a:cubicBezTo>
                    <a:lnTo>
                      <a:pt x="6" y="0"/>
                    </a:lnTo>
                    <a:close/>
                  </a:path>
                </a:pathLst>
              </a:custGeom>
              <a:noFill/>
              <a:ln w="14275" cap="rnd" cmpd="sng">
                <a:solidFill>
                  <a:srgbClr val="263238"/>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429" name="Google Shape;1429;p46"/>
              <p:cNvSpPr/>
              <p:nvPr/>
            </p:nvSpPr>
            <p:spPr>
              <a:xfrm>
                <a:off x="3873658" y="4062103"/>
                <a:ext cx="196285" cy="318018"/>
              </a:xfrm>
              <a:custGeom>
                <a:avLst/>
                <a:gdLst/>
                <a:ahLst/>
                <a:cxnLst/>
                <a:rect l="l" t="t" r="r" b="b"/>
                <a:pathLst>
                  <a:path w="12" h="19" extrusionOk="0">
                    <a:moveTo>
                      <a:pt x="8" y="6"/>
                    </a:moveTo>
                    <a:cubicBezTo>
                      <a:pt x="8" y="7"/>
                      <a:pt x="7" y="7"/>
                      <a:pt x="7" y="6"/>
                    </a:cubicBezTo>
                    <a:cubicBezTo>
                      <a:pt x="5" y="6"/>
                      <a:pt x="3" y="2"/>
                      <a:pt x="2" y="1"/>
                    </a:cubicBezTo>
                    <a:cubicBezTo>
                      <a:pt x="1" y="0"/>
                      <a:pt x="0" y="1"/>
                      <a:pt x="0" y="1"/>
                    </a:cubicBezTo>
                    <a:cubicBezTo>
                      <a:pt x="1" y="3"/>
                      <a:pt x="2" y="5"/>
                      <a:pt x="3" y="7"/>
                    </a:cubicBezTo>
                    <a:cubicBezTo>
                      <a:pt x="6" y="11"/>
                      <a:pt x="9" y="12"/>
                      <a:pt x="9" y="13"/>
                    </a:cubicBezTo>
                    <a:cubicBezTo>
                      <a:pt x="9" y="14"/>
                      <a:pt x="8" y="15"/>
                      <a:pt x="8" y="17"/>
                    </a:cubicBezTo>
                    <a:cubicBezTo>
                      <a:pt x="7" y="18"/>
                      <a:pt x="8" y="19"/>
                      <a:pt x="9" y="19"/>
                    </a:cubicBezTo>
                    <a:cubicBezTo>
                      <a:pt x="10" y="19"/>
                      <a:pt x="11" y="17"/>
                      <a:pt x="12" y="15"/>
                    </a:cubicBezTo>
                    <a:cubicBezTo>
                      <a:pt x="12" y="14"/>
                      <a:pt x="10" y="11"/>
                      <a:pt x="9" y="8"/>
                    </a:cubicBezTo>
                    <a:cubicBezTo>
                      <a:pt x="8" y="7"/>
                      <a:pt x="8" y="7"/>
                      <a:pt x="8" y="6"/>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430" name="Google Shape;1430;p46"/>
              <p:cNvSpPr/>
              <p:nvPr/>
            </p:nvSpPr>
            <p:spPr>
              <a:xfrm>
                <a:off x="3873658" y="4062103"/>
                <a:ext cx="196285" cy="318018"/>
              </a:xfrm>
              <a:custGeom>
                <a:avLst/>
                <a:gdLst/>
                <a:ahLst/>
                <a:cxnLst/>
                <a:rect l="l" t="t" r="r" b="b"/>
                <a:pathLst>
                  <a:path w="12" h="19" extrusionOk="0">
                    <a:moveTo>
                      <a:pt x="8" y="6"/>
                    </a:moveTo>
                    <a:cubicBezTo>
                      <a:pt x="8" y="7"/>
                      <a:pt x="7" y="7"/>
                      <a:pt x="7" y="6"/>
                    </a:cubicBezTo>
                    <a:cubicBezTo>
                      <a:pt x="5" y="6"/>
                      <a:pt x="3" y="2"/>
                      <a:pt x="2" y="1"/>
                    </a:cubicBezTo>
                    <a:cubicBezTo>
                      <a:pt x="1" y="0"/>
                      <a:pt x="0" y="1"/>
                      <a:pt x="0" y="1"/>
                    </a:cubicBezTo>
                    <a:cubicBezTo>
                      <a:pt x="1" y="3"/>
                      <a:pt x="2" y="5"/>
                      <a:pt x="3" y="7"/>
                    </a:cubicBezTo>
                    <a:cubicBezTo>
                      <a:pt x="6" y="11"/>
                      <a:pt x="9" y="12"/>
                      <a:pt x="9" y="13"/>
                    </a:cubicBezTo>
                    <a:cubicBezTo>
                      <a:pt x="9" y="14"/>
                      <a:pt x="8" y="15"/>
                      <a:pt x="8" y="17"/>
                    </a:cubicBezTo>
                    <a:cubicBezTo>
                      <a:pt x="7" y="18"/>
                      <a:pt x="8" y="19"/>
                      <a:pt x="9" y="19"/>
                    </a:cubicBezTo>
                    <a:cubicBezTo>
                      <a:pt x="10" y="19"/>
                      <a:pt x="11" y="17"/>
                      <a:pt x="12" y="15"/>
                    </a:cubicBezTo>
                    <a:cubicBezTo>
                      <a:pt x="12" y="14"/>
                      <a:pt x="10" y="11"/>
                      <a:pt x="9" y="8"/>
                    </a:cubicBezTo>
                    <a:cubicBezTo>
                      <a:pt x="8" y="7"/>
                      <a:pt x="8" y="7"/>
                      <a:pt x="8" y="6"/>
                    </a:cubicBezTo>
                    <a:close/>
                  </a:path>
                </a:pathLst>
              </a:custGeom>
              <a:noFill/>
              <a:ln w="14275" cap="rnd" cmpd="sng">
                <a:solidFill>
                  <a:srgbClr val="263238"/>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431" name="Google Shape;1431;p46"/>
              <p:cNvSpPr/>
              <p:nvPr/>
            </p:nvSpPr>
            <p:spPr>
              <a:xfrm>
                <a:off x="3249754" y="3920761"/>
                <a:ext cx="287417" cy="530030"/>
              </a:xfrm>
              <a:custGeom>
                <a:avLst/>
                <a:gdLst/>
                <a:ahLst/>
                <a:cxnLst/>
                <a:rect l="l" t="t" r="r" b="b"/>
                <a:pathLst>
                  <a:path w="17" h="31" extrusionOk="0">
                    <a:moveTo>
                      <a:pt x="16" y="4"/>
                    </a:moveTo>
                    <a:cubicBezTo>
                      <a:pt x="16" y="4"/>
                      <a:pt x="15" y="10"/>
                      <a:pt x="12" y="13"/>
                    </a:cubicBezTo>
                    <a:cubicBezTo>
                      <a:pt x="10" y="15"/>
                      <a:pt x="4" y="18"/>
                      <a:pt x="3" y="21"/>
                    </a:cubicBezTo>
                    <a:cubicBezTo>
                      <a:pt x="2" y="23"/>
                      <a:pt x="2" y="28"/>
                      <a:pt x="3" y="28"/>
                    </a:cubicBezTo>
                    <a:cubicBezTo>
                      <a:pt x="3" y="28"/>
                      <a:pt x="5" y="29"/>
                      <a:pt x="5" y="30"/>
                    </a:cubicBezTo>
                    <a:cubicBezTo>
                      <a:pt x="5" y="31"/>
                      <a:pt x="5" y="31"/>
                      <a:pt x="3" y="31"/>
                    </a:cubicBezTo>
                    <a:cubicBezTo>
                      <a:pt x="0" y="31"/>
                      <a:pt x="0" y="30"/>
                      <a:pt x="0" y="28"/>
                    </a:cubicBezTo>
                    <a:cubicBezTo>
                      <a:pt x="0" y="25"/>
                      <a:pt x="0" y="20"/>
                      <a:pt x="1" y="18"/>
                    </a:cubicBezTo>
                    <a:cubicBezTo>
                      <a:pt x="3" y="16"/>
                      <a:pt x="5" y="12"/>
                      <a:pt x="5" y="8"/>
                    </a:cubicBezTo>
                    <a:cubicBezTo>
                      <a:pt x="6" y="4"/>
                      <a:pt x="8" y="0"/>
                      <a:pt x="13" y="1"/>
                    </a:cubicBezTo>
                    <a:cubicBezTo>
                      <a:pt x="17" y="1"/>
                      <a:pt x="16" y="4"/>
                      <a:pt x="16" y="4"/>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432" name="Google Shape;1432;p46"/>
              <p:cNvSpPr/>
              <p:nvPr/>
            </p:nvSpPr>
            <p:spPr>
              <a:xfrm>
                <a:off x="3249754" y="3920761"/>
                <a:ext cx="287417" cy="530030"/>
              </a:xfrm>
              <a:custGeom>
                <a:avLst/>
                <a:gdLst/>
                <a:ahLst/>
                <a:cxnLst/>
                <a:rect l="l" t="t" r="r" b="b"/>
                <a:pathLst>
                  <a:path w="17" h="31" extrusionOk="0">
                    <a:moveTo>
                      <a:pt x="16" y="4"/>
                    </a:moveTo>
                    <a:cubicBezTo>
                      <a:pt x="16" y="4"/>
                      <a:pt x="15" y="10"/>
                      <a:pt x="12" y="13"/>
                    </a:cubicBezTo>
                    <a:cubicBezTo>
                      <a:pt x="10" y="15"/>
                      <a:pt x="4" y="18"/>
                      <a:pt x="3" y="21"/>
                    </a:cubicBezTo>
                    <a:cubicBezTo>
                      <a:pt x="2" y="23"/>
                      <a:pt x="2" y="28"/>
                      <a:pt x="3" y="28"/>
                    </a:cubicBezTo>
                    <a:cubicBezTo>
                      <a:pt x="3" y="28"/>
                      <a:pt x="5" y="29"/>
                      <a:pt x="5" y="30"/>
                    </a:cubicBezTo>
                    <a:cubicBezTo>
                      <a:pt x="5" y="31"/>
                      <a:pt x="5" y="31"/>
                      <a:pt x="3" y="31"/>
                    </a:cubicBezTo>
                    <a:cubicBezTo>
                      <a:pt x="0" y="31"/>
                      <a:pt x="0" y="30"/>
                      <a:pt x="0" y="28"/>
                    </a:cubicBezTo>
                    <a:cubicBezTo>
                      <a:pt x="0" y="25"/>
                      <a:pt x="0" y="20"/>
                      <a:pt x="1" y="18"/>
                    </a:cubicBezTo>
                    <a:cubicBezTo>
                      <a:pt x="3" y="16"/>
                      <a:pt x="5" y="12"/>
                      <a:pt x="5" y="8"/>
                    </a:cubicBezTo>
                    <a:cubicBezTo>
                      <a:pt x="6" y="4"/>
                      <a:pt x="8" y="0"/>
                      <a:pt x="13" y="1"/>
                    </a:cubicBezTo>
                    <a:cubicBezTo>
                      <a:pt x="17" y="1"/>
                      <a:pt x="16" y="4"/>
                      <a:pt x="16" y="4"/>
                    </a:cubicBezTo>
                    <a:close/>
                  </a:path>
                </a:pathLst>
              </a:custGeom>
              <a:noFill/>
              <a:ln w="14275" cap="rnd" cmpd="sng">
                <a:solidFill>
                  <a:srgbClr val="263238"/>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433" name="Google Shape;1433;p46"/>
              <p:cNvSpPr/>
              <p:nvPr/>
            </p:nvSpPr>
            <p:spPr>
              <a:xfrm>
                <a:off x="3985821" y="3242323"/>
                <a:ext cx="70102" cy="155476"/>
              </a:xfrm>
              <a:custGeom>
                <a:avLst/>
                <a:gdLst/>
                <a:ahLst/>
                <a:cxnLst/>
                <a:rect l="l" t="t" r="r" b="b"/>
                <a:pathLst>
                  <a:path w="4" h="9" extrusionOk="0">
                    <a:moveTo>
                      <a:pt x="0" y="7"/>
                    </a:moveTo>
                    <a:cubicBezTo>
                      <a:pt x="0" y="7"/>
                      <a:pt x="1" y="3"/>
                      <a:pt x="1" y="2"/>
                    </a:cubicBezTo>
                    <a:cubicBezTo>
                      <a:pt x="2" y="0"/>
                      <a:pt x="3" y="5"/>
                      <a:pt x="4" y="7"/>
                    </a:cubicBezTo>
                    <a:cubicBezTo>
                      <a:pt x="4" y="9"/>
                      <a:pt x="2" y="8"/>
                      <a:pt x="1" y="8"/>
                    </a:cubicBezTo>
                    <a:cubicBezTo>
                      <a:pt x="0" y="8"/>
                      <a:pt x="0" y="7"/>
                      <a:pt x="0" y="7"/>
                    </a:cubicBezTo>
                    <a:close/>
                  </a:path>
                </a:pathLst>
              </a:custGeom>
              <a:solidFill>
                <a:srgbClr val="26323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434" name="Google Shape;1434;p46"/>
              <p:cNvSpPr/>
              <p:nvPr/>
            </p:nvSpPr>
            <p:spPr>
              <a:xfrm>
                <a:off x="3985821" y="3242323"/>
                <a:ext cx="70102" cy="155476"/>
              </a:xfrm>
              <a:custGeom>
                <a:avLst/>
                <a:gdLst/>
                <a:ahLst/>
                <a:cxnLst/>
                <a:rect l="l" t="t" r="r" b="b"/>
                <a:pathLst>
                  <a:path w="4" h="9" extrusionOk="0">
                    <a:moveTo>
                      <a:pt x="0" y="7"/>
                    </a:moveTo>
                    <a:cubicBezTo>
                      <a:pt x="0" y="7"/>
                      <a:pt x="1" y="3"/>
                      <a:pt x="1" y="2"/>
                    </a:cubicBezTo>
                    <a:cubicBezTo>
                      <a:pt x="2" y="0"/>
                      <a:pt x="3" y="5"/>
                      <a:pt x="4" y="7"/>
                    </a:cubicBezTo>
                    <a:cubicBezTo>
                      <a:pt x="4" y="9"/>
                      <a:pt x="2" y="8"/>
                      <a:pt x="1" y="8"/>
                    </a:cubicBezTo>
                    <a:cubicBezTo>
                      <a:pt x="0" y="8"/>
                      <a:pt x="0" y="7"/>
                      <a:pt x="0" y="7"/>
                    </a:cubicBezTo>
                    <a:close/>
                  </a:path>
                </a:pathLst>
              </a:custGeom>
              <a:noFill/>
              <a:ln w="14275" cap="rnd" cmpd="sng">
                <a:solidFill>
                  <a:srgbClr val="263238"/>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435" name="Google Shape;1435;p46"/>
              <p:cNvSpPr/>
              <p:nvPr/>
            </p:nvSpPr>
            <p:spPr>
              <a:xfrm>
                <a:off x="3719434" y="3956098"/>
                <a:ext cx="133193" cy="494695"/>
              </a:xfrm>
              <a:custGeom>
                <a:avLst/>
                <a:gdLst/>
                <a:ahLst/>
                <a:cxnLst/>
                <a:rect l="l" t="t" r="r" b="b"/>
                <a:pathLst>
                  <a:path w="8" h="29" extrusionOk="0">
                    <a:moveTo>
                      <a:pt x="0" y="0"/>
                    </a:moveTo>
                    <a:cubicBezTo>
                      <a:pt x="0" y="0"/>
                      <a:pt x="0" y="5"/>
                      <a:pt x="0" y="12"/>
                    </a:cubicBezTo>
                    <a:cubicBezTo>
                      <a:pt x="0" y="19"/>
                      <a:pt x="1" y="22"/>
                      <a:pt x="2" y="23"/>
                    </a:cubicBezTo>
                    <a:cubicBezTo>
                      <a:pt x="2" y="24"/>
                      <a:pt x="3" y="28"/>
                      <a:pt x="4" y="28"/>
                    </a:cubicBezTo>
                    <a:cubicBezTo>
                      <a:pt x="4" y="29"/>
                      <a:pt x="7" y="29"/>
                      <a:pt x="7" y="28"/>
                    </a:cubicBezTo>
                    <a:cubicBezTo>
                      <a:pt x="8" y="28"/>
                      <a:pt x="8" y="27"/>
                      <a:pt x="7" y="27"/>
                    </a:cubicBezTo>
                    <a:cubicBezTo>
                      <a:pt x="6" y="26"/>
                      <a:pt x="5" y="26"/>
                      <a:pt x="5" y="26"/>
                    </a:cubicBezTo>
                    <a:cubicBezTo>
                      <a:pt x="5" y="26"/>
                      <a:pt x="3" y="21"/>
                      <a:pt x="4" y="19"/>
                    </a:cubicBezTo>
                    <a:cubicBezTo>
                      <a:pt x="5" y="16"/>
                      <a:pt x="8" y="1"/>
                      <a:pt x="8" y="1"/>
                    </a:cubicBezTo>
                  </a:path>
                </a:pathLst>
              </a:custGeom>
              <a:solidFill>
                <a:srgbClr val="26323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436" name="Google Shape;1436;p46"/>
              <p:cNvSpPr/>
              <p:nvPr/>
            </p:nvSpPr>
            <p:spPr>
              <a:xfrm>
                <a:off x="3719434" y="3956098"/>
                <a:ext cx="133193" cy="494695"/>
              </a:xfrm>
              <a:custGeom>
                <a:avLst/>
                <a:gdLst/>
                <a:ahLst/>
                <a:cxnLst/>
                <a:rect l="l" t="t" r="r" b="b"/>
                <a:pathLst>
                  <a:path w="8" h="29" extrusionOk="0">
                    <a:moveTo>
                      <a:pt x="0" y="0"/>
                    </a:moveTo>
                    <a:cubicBezTo>
                      <a:pt x="0" y="0"/>
                      <a:pt x="0" y="5"/>
                      <a:pt x="0" y="12"/>
                    </a:cubicBezTo>
                    <a:cubicBezTo>
                      <a:pt x="0" y="19"/>
                      <a:pt x="1" y="22"/>
                      <a:pt x="2" y="23"/>
                    </a:cubicBezTo>
                    <a:cubicBezTo>
                      <a:pt x="2" y="24"/>
                      <a:pt x="3" y="28"/>
                      <a:pt x="4" y="28"/>
                    </a:cubicBezTo>
                    <a:cubicBezTo>
                      <a:pt x="4" y="29"/>
                      <a:pt x="7" y="29"/>
                      <a:pt x="7" y="28"/>
                    </a:cubicBezTo>
                    <a:cubicBezTo>
                      <a:pt x="8" y="28"/>
                      <a:pt x="8" y="27"/>
                      <a:pt x="7" y="27"/>
                    </a:cubicBezTo>
                    <a:cubicBezTo>
                      <a:pt x="6" y="26"/>
                      <a:pt x="5" y="26"/>
                      <a:pt x="5" y="26"/>
                    </a:cubicBezTo>
                    <a:cubicBezTo>
                      <a:pt x="5" y="26"/>
                      <a:pt x="3" y="21"/>
                      <a:pt x="4" y="19"/>
                    </a:cubicBezTo>
                    <a:cubicBezTo>
                      <a:pt x="5" y="16"/>
                      <a:pt x="8" y="1"/>
                      <a:pt x="8" y="1"/>
                    </a:cubicBezTo>
                  </a:path>
                </a:pathLst>
              </a:custGeom>
              <a:noFill/>
              <a:ln w="14275" cap="rnd" cmpd="sng">
                <a:solidFill>
                  <a:srgbClr val="263238"/>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437" name="Google Shape;1437;p46"/>
              <p:cNvSpPr/>
              <p:nvPr/>
            </p:nvSpPr>
            <p:spPr>
              <a:xfrm>
                <a:off x="3719434" y="4040902"/>
                <a:ext cx="133193" cy="409890"/>
              </a:xfrm>
              <a:custGeom>
                <a:avLst/>
                <a:gdLst/>
                <a:ahLst/>
                <a:cxnLst/>
                <a:rect l="l" t="t" r="r" b="b"/>
                <a:pathLst>
                  <a:path w="8" h="24" extrusionOk="0">
                    <a:moveTo>
                      <a:pt x="7" y="22"/>
                    </a:moveTo>
                    <a:cubicBezTo>
                      <a:pt x="6" y="21"/>
                      <a:pt x="5" y="21"/>
                      <a:pt x="5" y="21"/>
                    </a:cubicBezTo>
                    <a:cubicBezTo>
                      <a:pt x="5" y="21"/>
                      <a:pt x="3" y="16"/>
                      <a:pt x="4" y="14"/>
                    </a:cubicBezTo>
                    <a:cubicBezTo>
                      <a:pt x="4" y="13"/>
                      <a:pt x="4" y="13"/>
                      <a:pt x="5" y="13"/>
                    </a:cubicBezTo>
                    <a:cubicBezTo>
                      <a:pt x="4" y="13"/>
                      <a:pt x="4" y="12"/>
                      <a:pt x="3" y="12"/>
                    </a:cubicBezTo>
                    <a:cubicBezTo>
                      <a:pt x="1" y="10"/>
                      <a:pt x="3" y="5"/>
                      <a:pt x="2" y="2"/>
                    </a:cubicBezTo>
                    <a:cubicBezTo>
                      <a:pt x="1" y="0"/>
                      <a:pt x="1" y="0"/>
                      <a:pt x="0" y="0"/>
                    </a:cubicBezTo>
                    <a:cubicBezTo>
                      <a:pt x="0" y="2"/>
                      <a:pt x="0" y="4"/>
                      <a:pt x="0" y="7"/>
                    </a:cubicBezTo>
                    <a:cubicBezTo>
                      <a:pt x="0" y="14"/>
                      <a:pt x="1" y="17"/>
                      <a:pt x="2" y="18"/>
                    </a:cubicBezTo>
                    <a:cubicBezTo>
                      <a:pt x="2" y="19"/>
                      <a:pt x="3" y="23"/>
                      <a:pt x="4" y="23"/>
                    </a:cubicBezTo>
                    <a:cubicBezTo>
                      <a:pt x="4" y="24"/>
                      <a:pt x="7" y="24"/>
                      <a:pt x="7" y="23"/>
                    </a:cubicBezTo>
                    <a:cubicBezTo>
                      <a:pt x="8" y="23"/>
                      <a:pt x="8" y="22"/>
                      <a:pt x="7" y="22"/>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438" name="Google Shape;1438;p46"/>
              <p:cNvSpPr/>
              <p:nvPr/>
            </p:nvSpPr>
            <p:spPr>
              <a:xfrm>
                <a:off x="3719434" y="4040902"/>
                <a:ext cx="133193" cy="409890"/>
              </a:xfrm>
              <a:custGeom>
                <a:avLst/>
                <a:gdLst/>
                <a:ahLst/>
                <a:cxnLst/>
                <a:rect l="l" t="t" r="r" b="b"/>
                <a:pathLst>
                  <a:path w="8" h="24" extrusionOk="0">
                    <a:moveTo>
                      <a:pt x="7" y="22"/>
                    </a:moveTo>
                    <a:cubicBezTo>
                      <a:pt x="6" y="21"/>
                      <a:pt x="5" y="21"/>
                      <a:pt x="5" y="21"/>
                    </a:cubicBezTo>
                    <a:cubicBezTo>
                      <a:pt x="5" y="21"/>
                      <a:pt x="3" y="16"/>
                      <a:pt x="4" y="14"/>
                    </a:cubicBezTo>
                    <a:cubicBezTo>
                      <a:pt x="4" y="13"/>
                      <a:pt x="4" y="13"/>
                      <a:pt x="5" y="13"/>
                    </a:cubicBezTo>
                    <a:cubicBezTo>
                      <a:pt x="4" y="13"/>
                      <a:pt x="4" y="12"/>
                      <a:pt x="3" y="12"/>
                    </a:cubicBezTo>
                    <a:cubicBezTo>
                      <a:pt x="1" y="10"/>
                      <a:pt x="3" y="5"/>
                      <a:pt x="2" y="2"/>
                    </a:cubicBezTo>
                    <a:cubicBezTo>
                      <a:pt x="1" y="0"/>
                      <a:pt x="1" y="0"/>
                      <a:pt x="0" y="0"/>
                    </a:cubicBezTo>
                    <a:cubicBezTo>
                      <a:pt x="0" y="2"/>
                      <a:pt x="0" y="4"/>
                      <a:pt x="0" y="7"/>
                    </a:cubicBezTo>
                    <a:cubicBezTo>
                      <a:pt x="0" y="14"/>
                      <a:pt x="1" y="17"/>
                      <a:pt x="2" y="18"/>
                    </a:cubicBezTo>
                    <a:cubicBezTo>
                      <a:pt x="2" y="19"/>
                      <a:pt x="3" y="23"/>
                      <a:pt x="4" y="23"/>
                    </a:cubicBezTo>
                    <a:cubicBezTo>
                      <a:pt x="4" y="24"/>
                      <a:pt x="7" y="24"/>
                      <a:pt x="7" y="23"/>
                    </a:cubicBezTo>
                    <a:cubicBezTo>
                      <a:pt x="8" y="23"/>
                      <a:pt x="8" y="22"/>
                      <a:pt x="7" y="22"/>
                    </a:cubicBezTo>
                    <a:close/>
                  </a:path>
                </a:pathLst>
              </a:custGeom>
              <a:noFill/>
              <a:ln w="14275" cap="rnd" cmpd="sng">
                <a:solidFill>
                  <a:srgbClr val="263238"/>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439" name="Google Shape;1439;p46"/>
              <p:cNvSpPr/>
              <p:nvPr/>
            </p:nvSpPr>
            <p:spPr>
              <a:xfrm>
                <a:off x="3116559" y="3263524"/>
                <a:ext cx="1093586" cy="1187268"/>
              </a:xfrm>
              <a:custGeom>
                <a:avLst/>
                <a:gdLst/>
                <a:ahLst/>
                <a:cxnLst/>
                <a:rect l="l" t="t" r="r" b="b"/>
                <a:pathLst>
                  <a:path w="65" h="70" extrusionOk="0">
                    <a:moveTo>
                      <a:pt x="52" y="6"/>
                    </a:moveTo>
                    <a:cubicBezTo>
                      <a:pt x="52" y="6"/>
                      <a:pt x="48" y="0"/>
                      <a:pt x="47" y="1"/>
                    </a:cubicBezTo>
                    <a:cubicBezTo>
                      <a:pt x="47" y="3"/>
                      <a:pt x="48" y="9"/>
                      <a:pt x="48" y="9"/>
                    </a:cubicBezTo>
                    <a:cubicBezTo>
                      <a:pt x="48" y="9"/>
                      <a:pt x="48" y="16"/>
                      <a:pt x="43" y="20"/>
                    </a:cubicBezTo>
                    <a:cubicBezTo>
                      <a:pt x="39" y="24"/>
                      <a:pt x="30" y="27"/>
                      <a:pt x="23" y="27"/>
                    </a:cubicBezTo>
                    <a:cubicBezTo>
                      <a:pt x="15" y="27"/>
                      <a:pt x="12" y="28"/>
                      <a:pt x="10" y="27"/>
                    </a:cubicBezTo>
                    <a:cubicBezTo>
                      <a:pt x="8" y="26"/>
                      <a:pt x="6" y="25"/>
                      <a:pt x="7" y="27"/>
                    </a:cubicBezTo>
                    <a:cubicBezTo>
                      <a:pt x="7" y="28"/>
                      <a:pt x="9" y="30"/>
                      <a:pt x="9" y="30"/>
                    </a:cubicBezTo>
                    <a:cubicBezTo>
                      <a:pt x="9" y="30"/>
                      <a:pt x="9" y="40"/>
                      <a:pt x="6" y="46"/>
                    </a:cubicBezTo>
                    <a:cubicBezTo>
                      <a:pt x="3" y="52"/>
                      <a:pt x="1" y="52"/>
                      <a:pt x="0" y="55"/>
                    </a:cubicBezTo>
                    <a:cubicBezTo>
                      <a:pt x="0" y="58"/>
                      <a:pt x="0" y="68"/>
                      <a:pt x="0" y="69"/>
                    </a:cubicBezTo>
                    <a:cubicBezTo>
                      <a:pt x="1" y="70"/>
                      <a:pt x="3" y="70"/>
                      <a:pt x="4" y="70"/>
                    </a:cubicBezTo>
                    <a:cubicBezTo>
                      <a:pt x="4" y="69"/>
                      <a:pt x="4" y="68"/>
                      <a:pt x="3" y="67"/>
                    </a:cubicBezTo>
                    <a:cubicBezTo>
                      <a:pt x="3" y="66"/>
                      <a:pt x="2" y="66"/>
                      <a:pt x="2" y="65"/>
                    </a:cubicBezTo>
                    <a:cubicBezTo>
                      <a:pt x="2" y="65"/>
                      <a:pt x="3" y="59"/>
                      <a:pt x="4" y="58"/>
                    </a:cubicBezTo>
                    <a:cubicBezTo>
                      <a:pt x="5" y="56"/>
                      <a:pt x="13" y="49"/>
                      <a:pt x="16" y="46"/>
                    </a:cubicBezTo>
                    <a:cubicBezTo>
                      <a:pt x="18" y="43"/>
                      <a:pt x="18" y="42"/>
                      <a:pt x="18" y="42"/>
                    </a:cubicBezTo>
                    <a:cubicBezTo>
                      <a:pt x="18" y="42"/>
                      <a:pt x="26" y="42"/>
                      <a:pt x="31" y="44"/>
                    </a:cubicBezTo>
                    <a:cubicBezTo>
                      <a:pt x="36" y="45"/>
                      <a:pt x="41" y="48"/>
                      <a:pt x="46" y="44"/>
                    </a:cubicBezTo>
                    <a:cubicBezTo>
                      <a:pt x="50" y="41"/>
                      <a:pt x="53" y="37"/>
                      <a:pt x="53" y="32"/>
                    </a:cubicBezTo>
                    <a:cubicBezTo>
                      <a:pt x="53" y="26"/>
                      <a:pt x="53" y="22"/>
                      <a:pt x="53" y="20"/>
                    </a:cubicBezTo>
                    <a:cubicBezTo>
                      <a:pt x="53" y="18"/>
                      <a:pt x="53" y="17"/>
                      <a:pt x="55" y="17"/>
                    </a:cubicBezTo>
                    <a:cubicBezTo>
                      <a:pt x="56" y="16"/>
                      <a:pt x="58" y="17"/>
                      <a:pt x="61" y="17"/>
                    </a:cubicBezTo>
                    <a:cubicBezTo>
                      <a:pt x="64" y="16"/>
                      <a:pt x="65" y="13"/>
                      <a:pt x="65" y="12"/>
                    </a:cubicBezTo>
                    <a:cubicBezTo>
                      <a:pt x="65" y="11"/>
                      <a:pt x="64" y="12"/>
                      <a:pt x="61" y="10"/>
                    </a:cubicBezTo>
                    <a:cubicBezTo>
                      <a:pt x="59" y="9"/>
                      <a:pt x="58" y="8"/>
                      <a:pt x="56" y="7"/>
                    </a:cubicBezTo>
                    <a:cubicBezTo>
                      <a:pt x="55" y="6"/>
                      <a:pt x="53" y="6"/>
                      <a:pt x="52" y="6"/>
                    </a:cubicBezTo>
                    <a:close/>
                  </a:path>
                </a:pathLst>
              </a:custGeom>
              <a:solidFill>
                <a:srgbClr val="26323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440" name="Google Shape;1440;p46"/>
              <p:cNvSpPr/>
              <p:nvPr/>
            </p:nvSpPr>
            <p:spPr>
              <a:xfrm>
                <a:off x="3116559" y="3263524"/>
                <a:ext cx="1093586" cy="1187268"/>
              </a:xfrm>
              <a:custGeom>
                <a:avLst/>
                <a:gdLst/>
                <a:ahLst/>
                <a:cxnLst/>
                <a:rect l="l" t="t" r="r" b="b"/>
                <a:pathLst>
                  <a:path w="65" h="70" extrusionOk="0">
                    <a:moveTo>
                      <a:pt x="52" y="6"/>
                    </a:moveTo>
                    <a:cubicBezTo>
                      <a:pt x="52" y="6"/>
                      <a:pt x="48" y="0"/>
                      <a:pt x="47" y="1"/>
                    </a:cubicBezTo>
                    <a:cubicBezTo>
                      <a:pt x="47" y="3"/>
                      <a:pt x="48" y="9"/>
                      <a:pt x="48" y="9"/>
                    </a:cubicBezTo>
                    <a:cubicBezTo>
                      <a:pt x="48" y="9"/>
                      <a:pt x="48" y="16"/>
                      <a:pt x="43" y="20"/>
                    </a:cubicBezTo>
                    <a:cubicBezTo>
                      <a:pt x="39" y="24"/>
                      <a:pt x="30" y="27"/>
                      <a:pt x="23" y="27"/>
                    </a:cubicBezTo>
                    <a:cubicBezTo>
                      <a:pt x="15" y="27"/>
                      <a:pt x="12" y="28"/>
                      <a:pt x="10" y="27"/>
                    </a:cubicBezTo>
                    <a:cubicBezTo>
                      <a:pt x="8" y="26"/>
                      <a:pt x="6" y="25"/>
                      <a:pt x="7" y="27"/>
                    </a:cubicBezTo>
                    <a:cubicBezTo>
                      <a:pt x="7" y="28"/>
                      <a:pt x="9" y="30"/>
                      <a:pt x="9" y="30"/>
                    </a:cubicBezTo>
                    <a:cubicBezTo>
                      <a:pt x="9" y="30"/>
                      <a:pt x="9" y="40"/>
                      <a:pt x="6" y="46"/>
                    </a:cubicBezTo>
                    <a:cubicBezTo>
                      <a:pt x="3" y="52"/>
                      <a:pt x="1" y="52"/>
                      <a:pt x="0" y="55"/>
                    </a:cubicBezTo>
                    <a:cubicBezTo>
                      <a:pt x="0" y="58"/>
                      <a:pt x="0" y="68"/>
                      <a:pt x="0" y="69"/>
                    </a:cubicBezTo>
                    <a:cubicBezTo>
                      <a:pt x="1" y="70"/>
                      <a:pt x="3" y="70"/>
                      <a:pt x="4" y="70"/>
                    </a:cubicBezTo>
                    <a:cubicBezTo>
                      <a:pt x="4" y="69"/>
                      <a:pt x="4" y="68"/>
                      <a:pt x="3" y="67"/>
                    </a:cubicBezTo>
                    <a:cubicBezTo>
                      <a:pt x="3" y="66"/>
                      <a:pt x="2" y="66"/>
                      <a:pt x="2" y="65"/>
                    </a:cubicBezTo>
                    <a:cubicBezTo>
                      <a:pt x="2" y="65"/>
                      <a:pt x="3" y="59"/>
                      <a:pt x="4" y="58"/>
                    </a:cubicBezTo>
                    <a:cubicBezTo>
                      <a:pt x="5" y="56"/>
                      <a:pt x="13" y="49"/>
                      <a:pt x="16" y="46"/>
                    </a:cubicBezTo>
                    <a:cubicBezTo>
                      <a:pt x="18" y="43"/>
                      <a:pt x="18" y="42"/>
                      <a:pt x="18" y="42"/>
                    </a:cubicBezTo>
                    <a:cubicBezTo>
                      <a:pt x="18" y="42"/>
                      <a:pt x="26" y="42"/>
                      <a:pt x="31" y="44"/>
                    </a:cubicBezTo>
                    <a:cubicBezTo>
                      <a:pt x="36" y="45"/>
                      <a:pt x="41" y="48"/>
                      <a:pt x="46" y="44"/>
                    </a:cubicBezTo>
                    <a:cubicBezTo>
                      <a:pt x="50" y="41"/>
                      <a:pt x="53" y="37"/>
                      <a:pt x="53" y="32"/>
                    </a:cubicBezTo>
                    <a:cubicBezTo>
                      <a:pt x="53" y="26"/>
                      <a:pt x="53" y="22"/>
                      <a:pt x="53" y="20"/>
                    </a:cubicBezTo>
                    <a:cubicBezTo>
                      <a:pt x="53" y="18"/>
                      <a:pt x="53" y="17"/>
                      <a:pt x="55" y="17"/>
                    </a:cubicBezTo>
                    <a:cubicBezTo>
                      <a:pt x="56" y="16"/>
                      <a:pt x="58" y="17"/>
                      <a:pt x="61" y="17"/>
                    </a:cubicBezTo>
                    <a:cubicBezTo>
                      <a:pt x="64" y="16"/>
                      <a:pt x="65" y="13"/>
                      <a:pt x="65" y="12"/>
                    </a:cubicBezTo>
                    <a:cubicBezTo>
                      <a:pt x="65" y="11"/>
                      <a:pt x="64" y="12"/>
                      <a:pt x="61" y="10"/>
                    </a:cubicBezTo>
                    <a:cubicBezTo>
                      <a:pt x="59" y="9"/>
                      <a:pt x="58" y="8"/>
                      <a:pt x="56" y="7"/>
                    </a:cubicBezTo>
                    <a:cubicBezTo>
                      <a:pt x="55" y="6"/>
                      <a:pt x="53" y="6"/>
                      <a:pt x="52" y="6"/>
                    </a:cubicBezTo>
                    <a:close/>
                  </a:path>
                </a:pathLst>
              </a:custGeom>
              <a:noFill/>
              <a:ln w="14275" cap="rnd" cmpd="sng">
                <a:solidFill>
                  <a:srgbClr val="263238"/>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441" name="Google Shape;1441;p46"/>
              <p:cNvSpPr/>
              <p:nvPr/>
            </p:nvSpPr>
            <p:spPr>
              <a:xfrm>
                <a:off x="3936750" y="3447268"/>
                <a:ext cx="273397" cy="120140"/>
              </a:xfrm>
              <a:custGeom>
                <a:avLst/>
                <a:gdLst/>
                <a:ahLst/>
                <a:cxnLst/>
                <a:rect l="l" t="t" r="r" b="b"/>
                <a:pathLst>
                  <a:path w="16" h="7" extrusionOk="0">
                    <a:moveTo>
                      <a:pt x="16" y="1"/>
                    </a:moveTo>
                    <a:cubicBezTo>
                      <a:pt x="16" y="1"/>
                      <a:pt x="15" y="2"/>
                      <a:pt x="13" y="2"/>
                    </a:cubicBezTo>
                    <a:cubicBezTo>
                      <a:pt x="9" y="2"/>
                      <a:pt x="7" y="3"/>
                      <a:pt x="5" y="3"/>
                    </a:cubicBezTo>
                    <a:cubicBezTo>
                      <a:pt x="3" y="3"/>
                      <a:pt x="2" y="0"/>
                      <a:pt x="0" y="3"/>
                    </a:cubicBezTo>
                    <a:cubicBezTo>
                      <a:pt x="0" y="5"/>
                      <a:pt x="2" y="6"/>
                      <a:pt x="4" y="7"/>
                    </a:cubicBezTo>
                    <a:cubicBezTo>
                      <a:pt x="5" y="6"/>
                      <a:pt x="5" y="6"/>
                      <a:pt x="6" y="6"/>
                    </a:cubicBezTo>
                    <a:cubicBezTo>
                      <a:pt x="7" y="5"/>
                      <a:pt x="9" y="6"/>
                      <a:pt x="12" y="6"/>
                    </a:cubicBezTo>
                    <a:cubicBezTo>
                      <a:pt x="15" y="5"/>
                      <a:pt x="16" y="2"/>
                      <a:pt x="16" y="1"/>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442" name="Google Shape;1442;p46"/>
              <p:cNvSpPr/>
              <p:nvPr/>
            </p:nvSpPr>
            <p:spPr>
              <a:xfrm>
                <a:off x="3936750" y="3447268"/>
                <a:ext cx="273397" cy="120140"/>
              </a:xfrm>
              <a:custGeom>
                <a:avLst/>
                <a:gdLst/>
                <a:ahLst/>
                <a:cxnLst/>
                <a:rect l="l" t="t" r="r" b="b"/>
                <a:pathLst>
                  <a:path w="16" h="7" extrusionOk="0">
                    <a:moveTo>
                      <a:pt x="16" y="1"/>
                    </a:moveTo>
                    <a:cubicBezTo>
                      <a:pt x="16" y="1"/>
                      <a:pt x="15" y="2"/>
                      <a:pt x="13" y="2"/>
                    </a:cubicBezTo>
                    <a:cubicBezTo>
                      <a:pt x="9" y="2"/>
                      <a:pt x="7" y="3"/>
                      <a:pt x="5" y="3"/>
                    </a:cubicBezTo>
                    <a:cubicBezTo>
                      <a:pt x="3" y="3"/>
                      <a:pt x="2" y="0"/>
                      <a:pt x="0" y="3"/>
                    </a:cubicBezTo>
                    <a:cubicBezTo>
                      <a:pt x="0" y="5"/>
                      <a:pt x="2" y="6"/>
                      <a:pt x="4" y="7"/>
                    </a:cubicBezTo>
                    <a:cubicBezTo>
                      <a:pt x="5" y="6"/>
                      <a:pt x="5" y="6"/>
                      <a:pt x="6" y="6"/>
                    </a:cubicBezTo>
                    <a:cubicBezTo>
                      <a:pt x="7" y="5"/>
                      <a:pt x="9" y="6"/>
                      <a:pt x="12" y="6"/>
                    </a:cubicBezTo>
                    <a:cubicBezTo>
                      <a:pt x="15" y="5"/>
                      <a:pt x="16" y="2"/>
                      <a:pt x="16" y="1"/>
                    </a:cubicBezTo>
                    <a:close/>
                  </a:path>
                </a:pathLst>
              </a:custGeom>
              <a:noFill/>
              <a:ln w="14275" cap="rnd" cmpd="sng">
                <a:solidFill>
                  <a:srgbClr val="263238"/>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443" name="Google Shape;1443;p46"/>
              <p:cNvSpPr/>
              <p:nvPr/>
            </p:nvSpPr>
            <p:spPr>
              <a:xfrm>
                <a:off x="3838608" y="3701683"/>
                <a:ext cx="168244" cy="303884"/>
              </a:xfrm>
              <a:custGeom>
                <a:avLst/>
                <a:gdLst/>
                <a:ahLst/>
                <a:cxnLst/>
                <a:rect l="l" t="t" r="r" b="b"/>
                <a:pathLst>
                  <a:path w="10" h="18" extrusionOk="0">
                    <a:moveTo>
                      <a:pt x="10" y="6"/>
                    </a:moveTo>
                    <a:cubicBezTo>
                      <a:pt x="10" y="4"/>
                      <a:pt x="10" y="2"/>
                      <a:pt x="10" y="0"/>
                    </a:cubicBezTo>
                    <a:cubicBezTo>
                      <a:pt x="9" y="2"/>
                      <a:pt x="8" y="4"/>
                      <a:pt x="7" y="5"/>
                    </a:cubicBezTo>
                    <a:cubicBezTo>
                      <a:pt x="3" y="11"/>
                      <a:pt x="0" y="16"/>
                      <a:pt x="4" y="18"/>
                    </a:cubicBezTo>
                    <a:cubicBezTo>
                      <a:pt x="8" y="15"/>
                      <a:pt x="10" y="11"/>
                      <a:pt x="10" y="6"/>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444" name="Google Shape;1444;p46"/>
              <p:cNvSpPr/>
              <p:nvPr/>
            </p:nvSpPr>
            <p:spPr>
              <a:xfrm>
                <a:off x="3838608" y="3701683"/>
                <a:ext cx="168244" cy="303884"/>
              </a:xfrm>
              <a:custGeom>
                <a:avLst/>
                <a:gdLst/>
                <a:ahLst/>
                <a:cxnLst/>
                <a:rect l="l" t="t" r="r" b="b"/>
                <a:pathLst>
                  <a:path w="10" h="18" extrusionOk="0">
                    <a:moveTo>
                      <a:pt x="10" y="6"/>
                    </a:moveTo>
                    <a:cubicBezTo>
                      <a:pt x="10" y="4"/>
                      <a:pt x="10" y="2"/>
                      <a:pt x="10" y="0"/>
                    </a:cubicBezTo>
                    <a:cubicBezTo>
                      <a:pt x="9" y="2"/>
                      <a:pt x="8" y="4"/>
                      <a:pt x="7" y="5"/>
                    </a:cubicBezTo>
                    <a:cubicBezTo>
                      <a:pt x="3" y="11"/>
                      <a:pt x="0" y="16"/>
                      <a:pt x="4" y="18"/>
                    </a:cubicBezTo>
                    <a:cubicBezTo>
                      <a:pt x="8" y="15"/>
                      <a:pt x="10" y="11"/>
                      <a:pt x="10" y="6"/>
                    </a:cubicBezTo>
                    <a:close/>
                  </a:path>
                </a:pathLst>
              </a:custGeom>
              <a:noFill/>
              <a:ln w="14275" cap="rnd" cmpd="sng">
                <a:solidFill>
                  <a:srgbClr val="263238"/>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445" name="Google Shape;1445;p46"/>
              <p:cNvSpPr/>
              <p:nvPr/>
            </p:nvSpPr>
            <p:spPr>
              <a:xfrm>
                <a:off x="4020871" y="3411933"/>
                <a:ext cx="35051" cy="35335"/>
              </a:xfrm>
              <a:custGeom>
                <a:avLst/>
                <a:gdLst/>
                <a:ahLst/>
                <a:cxnLst/>
                <a:rect l="l" t="t" r="r" b="b"/>
                <a:pathLst>
                  <a:path w="2" h="2" extrusionOk="0">
                    <a:moveTo>
                      <a:pt x="2" y="1"/>
                    </a:moveTo>
                    <a:cubicBezTo>
                      <a:pt x="2" y="1"/>
                      <a:pt x="1" y="2"/>
                      <a:pt x="1" y="2"/>
                    </a:cubicBezTo>
                    <a:cubicBezTo>
                      <a:pt x="1" y="2"/>
                      <a:pt x="0" y="1"/>
                      <a:pt x="0" y="1"/>
                    </a:cubicBezTo>
                    <a:cubicBezTo>
                      <a:pt x="0" y="0"/>
                      <a:pt x="1" y="0"/>
                      <a:pt x="1" y="0"/>
                    </a:cubicBezTo>
                    <a:cubicBezTo>
                      <a:pt x="1" y="0"/>
                      <a:pt x="1" y="0"/>
                      <a:pt x="1" y="0"/>
                    </a:cubicBezTo>
                    <a:cubicBezTo>
                      <a:pt x="1" y="0"/>
                      <a:pt x="2" y="0"/>
                      <a:pt x="2" y="1"/>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446" name="Google Shape;1446;p46"/>
              <p:cNvSpPr/>
              <p:nvPr/>
            </p:nvSpPr>
            <p:spPr>
              <a:xfrm>
                <a:off x="4020871" y="3411933"/>
                <a:ext cx="35051" cy="35335"/>
              </a:xfrm>
              <a:custGeom>
                <a:avLst/>
                <a:gdLst/>
                <a:ahLst/>
                <a:cxnLst/>
                <a:rect l="l" t="t" r="r" b="b"/>
                <a:pathLst>
                  <a:path w="2" h="2" extrusionOk="0">
                    <a:moveTo>
                      <a:pt x="2" y="1"/>
                    </a:moveTo>
                    <a:cubicBezTo>
                      <a:pt x="2" y="1"/>
                      <a:pt x="1" y="2"/>
                      <a:pt x="1" y="2"/>
                    </a:cubicBezTo>
                    <a:cubicBezTo>
                      <a:pt x="1" y="2"/>
                      <a:pt x="0" y="1"/>
                      <a:pt x="0" y="1"/>
                    </a:cubicBezTo>
                    <a:cubicBezTo>
                      <a:pt x="0" y="0"/>
                      <a:pt x="1" y="0"/>
                      <a:pt x="1" y="0"/>
                    </a:cubicBezTo>
                    <a:cubicBezTo>
                      <a:pt x="1" y="0"/>
                      <a:pt x="1" y="0"/>
                      <a:pt x="1" y="0"/>
                    </a:cubicBezTo>
                    <a:cubicBezTo>
                      <a:pt x="1" y="0"/>
                      <a:pt x="2" y="0"/>
                      <a:pt x="2" y="1"/>
                    </a:cubicBezTo>
                    <a:close/>
                  </a:path>
                </a:pathLst>
              </a:custGeom>
              <a:noFill/>
              <a:ln w="14275" cap="rnd" cmpd="sng">
                <a:solidFill>
                  <a:srgbClr val="263238"/>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447" name="Google Shape;1447;p46"/>
              <p:cNvSpPr/>
              <p:nvPr/>
            </p:nvSpPr>
            <p:spPr>
              <a:xfrm>
                <a:off x="3901697" y="3277658"/>
                <a:ext cx="70102" cy="155476"/>
              </a:xfrm>
              <a:custGeom>
                <a:avLst/>
                <a:gdLst/>
                <a:ahLst/>
                <a:cxnLst/>
                <a:rect l="l" t="t" r="r" b="b"/>
                <a:pathLst>
                  <a:path w="4" h="9" extrusionOk="0">
                    <a:moveTo>
                      <a:pt x="1" y="8"/>
                    </a:moveTo>
                    <a:cubicBezTo>
                      <a:pt x="1" y="8"/>
                      <a:pt x="1" y="8"/>
                      <a:pt x="1" y="9"/>
                    </a:cubicBezTo>
                    <a:cubicBezTo>
                      <a:pt x="2" y="9"/>
                      <a:pt x="2" y="8"/>
                      <a:pt x="3" y="7"/>
                    </a:cubicBezTo>
                    <a:cubicBezTo>
                      <a:pt x="4" y="5"/>
                      <a:pt x="0" y="0"/>
                      <a:pt x="0" y="0"/>
                    </a:cubicBezTo>
                    <a:cubicBezTo>
                      <a:pt x="0" y="2"/>
                      <a:pt x="1" y="8"/>
                      <a:pt x="1" y="8"/>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448" name="Google Shape;1448;p46"/>
              <p:cNvSpPr/>
              <p:nvPr/>
            </p:nvSpPr>
            <p:spPr>
              <a:xfrm>
                <a:off x="3901697" y="3277658"/>
                <a:ext cx="70102" cy="155476"/>
              </a:xfrm>
              <a:custGeom>
                <a:avLst/>
                <a:gdLst/>
                <a:ahLst/>
                <a:cxnLst/>
                <a:rect l="l" t="t" r="r" b="b"/>
                <a:pathLst>
                  <a:path w="4" h="9" extrusionOk="0">
                    <a:moveTo>
                      <a:pt x="1" y="8"/>
                    </a:moveTo>
                    <a:cubicBezTo>
                      <a:pt x="1" y="8"/>
                      <a:pt x="1" y="8"/>
                      <a:pt x="1" y="9"/>
                    </a:cubicBezTo>
                    <a:cubicBezTo>
                      <a:pt x="2" y="9"/>
                      <a:pt x="2" y="8"/>
                      <a:pt x="3" y="7"/>
                    </a:cubicBezTo>
                    <a:cubicBezTo>
                      <a:pt x="4" y="5"/>
                      <a:pt x="0" y="0"/>
                      <a:pt x="0" y="0"/>
                    </a:cubicBezTo>
                    <a:cubicBezTo>
                      <a:pt x="0" y="2"/>
                      <a:pt x="1" y="8"/>
                      <a:pt x="1" y="8"/>
                    </a:cubicBezTo>
                    <a:close/>
                  </a:path>
                </a:pathLst>
              </a:custGeom>
              <a:noFill/>
              <a:ln w="14275" cap="rnd" cmpd="sng">
                <a:solidFill>
                  <a:srgbClr val="263238"/>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449" name="Google Shape;1449;p46"/>
              <p:cNvSpPr/>
              <p:nvPr/>
            </p:nvSpPr>
            <p:spPr>
              <a:xfrm>
                <a:off x="4189116" y="3447268"/>
                <a:ext cx="35051" cy="49469"/>
              </a:xfrm>
              <a:custGeom>
                <a:avLst/>
                <a:gdLst/>
                <a:ahLst/>
                <a:cxnLst/>
                <a:rect l="l" t="t" r="r" b="b"/>
                <a:pathLst>
                  <a:path w="2" h="3" extrusionOk="0">
                    <a:moveTo>
                      <a:pt x="1" y="0"/>
                    </a:moveTo>
                    <a:cubicBezTo>
                      <a:pt x="1" y="0"/>
                      <a:pt x="0" y="0"/>
                      <a:pt x="0" y="1"/>
                    </a:cubicBezTo>
                    <a:cubicBezTo>
                      <a:pt x="0" y="2"/>
                      <a:pt x="0" y="3"/>
                      <a:pt x="1" y="3"/>
                    </a:cubicBezTo>
                    <a:cubicBezTo>
                      <a:pt x="2" y="2"/>
                      <a:pt x="2" y="0"/>
                      <a:pt x="1" y="0"/>
                    </a:cubicBezTo>
                    <a:close/>
                  </a:path>
                </a:pathLst>
              </a:custGeom>
              <a:solidFill>
                <a:srgbClr val="26323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450" name="Google Shape;1450;p46"/>
              <p:cNvSpPr/>
              <p:nvPr/>
            </p:nvSpPr>
            <p:spPr>
              <a:xfrm>
                <a:off x="4189116" y="3447268"/>
                <a:ext cx="35051" cy="49469"/>
              </a:xfrm>
              <a:custGeom>
                <a:avLst/>
                <a:gdLst/>
                <a:ahLst/>
                <a:cxnLst/>
                <a:rect l="l" t="t" r="r" b="b"/>
                <a:pathLst>
                  <a:path w="2" h="3" extrusionOk="0">
                    <a:moveTo>
                      <a:pt x="1" y="0"/>
                    </a:moveTo>
                    <a:cubicBezTo>
                      <a:pt x="1" y="0"/>
                      <a:pt x="0" y="0"/>
                      <a:pt x="0" y="1"/>
                    </a:cubicBezTo>
                    <a:cubicBezTo>
                      <a:pt x="0" y="2"/>
                      <a:pt x="0" y="3"/>
                      <a:pt x="1" y="3"/>
                    </a:cubicBezTo>
                    <a:cubicBezTo>
                      <a:pt x="2" y="2"/>
                      <a:pt x="2" y="0"/>
                      <a:pt x="1" y="0"/>
                    </a:cubicBezTo>
                    <a:close/>
                  </a:path>
                </a:pathLst>
              </a:custGeom>
              <a:noFill/>
              <a:ln w="14275" cap="rnd" cmpd="sng">
                <a:solidFill>
                  <a:srgbClr val="263238"/>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451" name="Google Shape;1451;p46"/>
              <p:cNvSpPr/>
              <p:nvPr/>
            </p:nvSpPr>
            <p:spPr>
              <a:xfrm>
                <a:off x="3116559" y="4076238"/>
                <a:ext cx="196285" cy="374555"/>
              </a:xfrm>
              <a:custGeom>
                <a:avLst/>
                <a:gdLst/>
                <a:ahLst/>
                <a:cxnLst/>
                <a:rect l="l" t="t" r="r" b="b"/>
                <a:pathLst>
                  <a:path w="12" h="22" extrusionOk="0">
                    <a:moveTo>
                      <a:pt x="12" y="2"/>
                    </a:moveTo>
                    <a:cubicBezTo>
                      <a:pt x="11" y="2"/>
                      <a:pt x="10" y="2"/>
                      <a:pt x="9" y="2"/>
                    </a:cubicBezTo>
                    <a:cubicBezTo>
                      <a:pt x="7" y="2"/>
                      <a:pt x="6" y="1"/>
                      <a:pt x="5" y="0"/>
                    </a:cubicBezTo>
                    <a:cubicBezTo>
                      <a:pt x="2" y="4"/>
                      <a:pt x="1" y="5"/>
                      <a:pt x="0" y="7"/>
                    </a:cubicBezTo>
                    <a:cubicBezTo>
                      <a:pt x="0" y="10"/>
                      <a:pt x="0" y="20"/>
                      <a:pt x="0" y="21"/>
                    </a:cubicBezTo>
                    <a:cubicBezTo>
                      <a:pt x="1" y="22"/>
                      <a:pt x="3" y="22"/>
                      <a:pt x="4" y="22"/>
                    </a:cubicBezTo>
                    <a:cubicBezTo>
                      <a:pt x="4" y="21"/>
                      <a:pt x="4" y="20"/>
                      <a:pt x="3" y="19"/>
                    </a:cubicBezTo>
                    <a:cubicBezTo>
                      <a:pt x="3" y="18"/>
                      <a:pt x="2" y="18"/>
                      <a:pt x="2" y="17"/>
                    </a:cubicBezTo>
                    <a:cubicBezTo>
                      <a:pt x="2" y="17"/>
                      <a:pt x="3" y="11"/>
                      <a:pt x="4" y="10"/>
                    </a:cubicBezTo>
                    <a:cubicBezTo>
                      <a:pt x="5" y="9"/>
                      <a:pt x="9" y="5"/>
                      <a:pt x="12" y="2"/>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452" name="Google Shape;1452;p46"/>
              <p:cNvSpPr/>
              <p:nvPr/>
            </p:nvSpPr>
            <p:spPr>
              <a:xfrm>
                <a:off x="3116559" y="4076238"/>
                <a:ext cx="196285" cy="374555"/>
              </a:xfrm>
              <a:custGeom>
                <a:avLst/>
                <a:gdLst/>
                <a:ahLst/>
                <a:cxnLst/>
                <a:rect l="l" t="t" r="r" b="b"/>
                <a:pathLst>
                  <a:path w="12" h="22" extrusionOk="0">
                    <a:moveTo>
                      <a:pt x="12" y="2"/>
                    </a:moveTo>
                    <a:cubicBezTo>
                      <a:pt x="11" y="2"/>
                      <a:pt x="10" y="2"/>
                      <a:pt x="9" y="2"/>
                    </a:cubicBezTo>
                    <a:cubicBezTo>
                      <a:pt x="7" y="2"/>
                      <a:pt x="6" y="1"/>
                      <a:pt x="5" y="0"/>
                    </a:cubicBezTo>
                    <a:cubicBezTo>
                      <a:pt x="2" y="4"/>
                      <a:pt x="1" y="5"/>
                      <a:pt x="0" y="7"/>
                    </a:cubicBezTo>
                    <a:cubicBezTo>
                      <a:pt x="0" y="10"/>
                      <a:pt x="0" y="20"/>
                      <a:pt x="0" y="21"/>
                    </a:cubicBezTo>
                    <a:cubicBezTo>
                      <a:pt x="1" y="22"/>
                      <a:pt x="3" y="22"/>
                      <a:pt x="4" y="22"/>
                    </a:cubicBezTo>
                    <a:cubicBezTo>
                      <a:pt x="4" y="21"/>
                      <a:pt x="4" y="20"/>
                      <a:pt x="3" y="19"/>
                    </a:cubicBezTo>
                    <a:cubicBezTo>
                      <a:pt x="3" y="18"/>
                      <a:pt x="2" y="18"/>
                      <a:pt x="2" y="17"/>
                    </a:cubicBezTo>
                    <a:cubicBezTo>
                      <a:pt x="2" y="17"/>
                      <a:pt x="3" y="11"/>
                      <a:pt x="4" y="10"/>
                    </a:cubicBezTo>
                    <a:cubicBezTo>
                      <a:pt x="5" y="9"/>
                      <a:pt x="9" y="5"/>
                      <a:pt x="12" y="2"/>
                    </a:cubicBezTo>
                    <a:close/>
                  </a:path>
                </a:pathLst>
              </a:custGeom>
              <a:noFill/>
              <a:ln w="14275" cap="rnd" cmpd="sng">
                <a:solidFill>
                  <a:srgbClr val="263238"/>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453" name="Google Shape;1453;p46"/>
              <p:cNvSpPr/>
              <p:nvPr/>
            </p:nvSpPr>
            <p:spPr>
              <a:xfrm>
                <a:off x="3817576" y="3553275"/>
                <a:ext cx="224325" cy="98939"/>
              </a:xfrm>
              <a:custGeom>
                <a:avLst/>
                <a:gdLst/>
                <a:ahLst/>
                <a:cxnLst/>
                <a:rect l="l" t="t" r="r" b="b"/>
                <a:pathLst>
                  <a:path w="13" h="6" extrusionOk="0">
                    <a:moveTo>
                      <a:pt x="11" y="6"/>
                    </a:moveTo>
                    <a:cubicBezTo>
                      <a:pt x="1" y="2"/>
                      <a:pt x="1" y="2"/>
                      <a:pt x="1" y="2"/>
                    </a:cubicBezTo>
                    <a:cubicBezTo>
                      <a:pt x="1" y="2"/>
                      <a:pt x="0" y="2"/>
                      <a:pt x="1" y="1"/>
                    </a:cubicBezTo>
                    <a:cubicBezTo>
                      <a:pt x="1" y="1"/>
                      <a:pt x="1" y="0"/>
                      <a:pt x="2" y="1"/>
                    </a:cubicBezTo>
                    <a:cubicBezTo>
                      <a:pt x="12" y="4"/>
                      <a:pt x="12" y="4"/>
                      <a:pt x="12" y="4"/>
                    </a:cubicBezTo>
                    <a:cubicBezTo>
                      <a:pt x="12" y="4"/>
                      <a:pt x="13" y="5"/>
                      <a:pt x="12" y="5"/>
                    </a:cubicBezTo>
                    <a:cubicBezTo>
                      <a:pt x="12" y="6"/>
                      <a:pt x="12" y="6"/>
                      <a:pt x="11" y="6"/>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454" name="Google Shape;1454;p46"/>
              <p:cNvSpPr/>
              <p:nvPr/>
            </p:nvSpPr>
            <p:spPr>
              <a:xfrm>
                <a:off x="3817576" y="3553275"/>
                <a:ext cx="224325" cy="98939"/>
              </a:xfrm>
              <a:custGeom>
                <a:avLst/>
                <a:gdLst/>
                <a:ahLst/>
                <a:cxnLst/>
                <a:rect l="l" t="t" r="r" b="b"/>
                <a:pathLst>
                  <a:path w="13" h="6" extrusionOk="0">
                    <a:moveTo>
                      <a:pt x="11" y="6"/>
                    </a:moveTo>
                    <a:cubicBezTo>
                      <a:pt x="1" y="2"/>
                      <a:pt x="1" y="2"/>
                      <a:pt x="1" y="2"/>
                    </a:cubicBezTo>
                    <a:cubicBezTo>
                      <a:pt x="1" y="2"/>
                      <a:pt x="0" y="2"/>
                      <a:pt x="1" y="1"/>
                    </a:cubicBezTo>
                    <a:cubicBezTo>
                      <a:pt x="1" y="1"/>
                      <a:pt x="1" y="0"/>
                      <a:pt x="2" y="1"/>
                    </a:cubicBezTo>
                    <a:cubicBezTo>
                      <a:pt x="12" y="4"/>
                      <a:pt x="12" y="4"/>
                      <a:pt x="12" y="4"/>
                    </a:cubicBezTo>
                    <a:cubicBezTo>
                      <a:pt x="12" y="4"/>
                      <a:pt x="13" y="5"/>
                      <a:pt x="12" y="5"/>
                    </a:cubicBezTo>
                    <a:cubicBezTo>
                      <a:pt x="12" y="6"/>
                      <a:pt x="12" y="6"/>
                      <a:pt x="11" y="6"/>
                    </a:cubicBezTo>
                    <a:close/>
                  </a:path>
                </a:pathLst>
              </a:custGeom>
              <a:noFill/>
              <a:ln w="14275" cap="rnd" cmpd="sng">
                <a:solidFill>
                  <a:srgbClr val="263238"/>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455" name="Google Shape;1455;p46"/>
              <p:cNvSpPr/>
              <p:nvPr/>
            </p:nvSpPr>
            <p:spPr>
              <a:xfrm>
                <a:off x="1889779" y="2938439"/>
                <a:ext cx="385559" cy="409890"/>
              </a:xfrm>
              <a:custGeom>
                <a:avLst/>
                <a:gdLst/>
                <a:ahLst/>
                <a:cxnLst/>
                <a:rect l="l" t="t" r="r" b="b"/>
                <a:pathLst>
                  <a:path w="23" h="24" extrusionOk="0">
                    <a:moveTo>
                      <a:pt x="3" y="0"/>
                    </a:moveTo>
                    <a:cubicBezTo>
                      <a:pt x="5" y="3"/>
                      <a:pt x="5" y="3"/>
                      <a:pt x="5" y="3"/>
                    </a:cubicBezTo>
                    <a:cubicBezTo>
                      <a:pt x="7" y="5"/>
                      <a:pt x="9" y="7"/>
                      <a:pt x="11" y="9"/>
                    </a:cubicBezTo>
                    <a:cubicBezTo>
                      <a:pt x="13" y="12"/>
                      <a:pt x="16" y="15"/>
                      <a:pt x="17" y="17"/>
                    </a:cubicBezTo>
                    <a:cubicBezTo>
                      <a:pt x="19" y="18"/>
                      <a:pt x="22" y="18"/>
                      <a:pt x="22" y="19"/>
                    </a:cubicBezTo>
                    <a:cubicBezTo>
                      <a:pt x="23" y="20"/>
                      <a:pt x="21" y="23"/>
                      <a:pt x="21" y="23"/>
                    </a:cubicBezTo>
                    <a:cubicBezTo>
                      <a:pt x="20" y="24"/>
                      <a:pt x="18" y="24"/>
                      <a:pt x="17" y="23"/>
                    </a:cubicBezTo>
                    <a:cubicBezTo>
                      <a:pt x="15" y="22"/>
                      <a:pt x="15" y="20"/>
                      <a:pt x="14" y="19"/>
                    </a:cubicBezTo>
                    <a:cubicBezTo>
                      <a:pt x="12" y="18"/>
                      <a:pt x="6" y="13"/>
                      <a:pt x="4" y="11"/>
                    </a:cubicBezTo>
                    <a:cubicBezTo>
                      <a:pt x="2" y="10"/>
                      <a:pt x="1" y="9"/>
                      <a:pt x="0" y="8"/>
                    </a:cubicBezTo>
                    <a:lnTo>
                      <a:pt x="3"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456" name="Google Shape;1456;p46"/>
              <p:cNvSpPr/>
              <p:nvPr/>
            </p:nvSpPr>
            <p:spPr>
              <a:xfrm>
                <a:off x="1889779" y="2938439"/>
                <a:ext cx="385559" cy="409890"/>
              </a:xfrm>
              <a:custGeom>
                <a:avLst/>
                <a:gdLst/>
                <a:ahLst/>
                <a:cxnLst/>
                <a:rect l="l" t="t" r="r" b="b"/>
                <a:pathLst>
                  <a:path w="23" h="24" extrusionOk="0">
                    <a:moveTo>
                      <a:pt x="3" y="0"/>
                    </a:moveTo>
                    <a:cubicBezTo>
                      <a:pt x="5" y="3"/>
                      <a:pt x="5" y="3"/>
                      <a:pt x="5" y="3"/>
                    </a:cubicBezTo>
                    <a:cubicBezTo>
                      <a:pt x="7" y="5"/>
                      <a:pt x="9" y="7"/>
                      <a:pt x="11" y="9"/>
                    </a:cubicBezTo>
                    <a:cubicBezTo>
                      <a:pt x="13" y="12"/>
                      <a:pt x="16" y="15"/>
                      <a:pt x="17" y="17"/>
                    </a:cubicBezTo>
                    <a:cubicBezTo>
                      <a:pt x="19" y="18"/>
                      <a:pt x="22" y="18"/>
                      <a:pt x="22" y="19"/>
                    </a:cubicBezTo>
                    <a:cubicBezTo>
                      <a:pt x="23" y="20"/>
                      <a:pt x="21" y="23"/>
                      <a:pt x="21" y="23"/>
                    </a:cubicBezTo>
                    <a:cubicBezTo>
                      <a:pt x="20" y="24"/>
                      <a:pt x="18" y="24"/>
                      <a:pt x="17" y="23"/>
                    </a:cubicBezTo>
                    <a:cubicBezTo>
                      <a:pt x="15" y="22"/>
                      <a:pt x="15" y="20"/>
                      <a:pt x="14" y="19"/>
                    </a:cubicBezTo>
                    <a:cubicBezTo>
                      <a:pt x="12" y="18"/>
                      <a:pt x="6" y="13"/>
                      <a:pt x="4" y="11"/>
                    </a:cubicBezTo>
                    <a:cubicBezTo>
                      <a:pt x="2" y="10"/>
                      <a:pt x="1" y="9"/>
                      <a:pt x="0" y="8"/>
                    </a:cubicBezTo>
                    <a:lnTo>
                      <a:pt x="3" y="0"/>
                    </a:lnTo>
                    <a:close/>
                  </a:path>
                </a:pathLst>
              </a:custGeom>
              <a:noFill/>
              <a:ln w="14275" cap="rnd" cmpd="sng">
                <a:solidFill>
                  <a:srgbClr val="263238"/>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457" name="Google Shape;1457;p46"/>
              <p:cNvSpPr/>
              <p:nvPr/>
            </p:nvSpPr>
            <p:spPr>
              <a:xfrm>
                <a:off x="1903800" y="2938439"/>
                <a:ext cx="182264" cy="155476"/>
              </a:xfrm>
              <a:custGeom>
                <a:avLst/>
                <a:gdLst/>
                <a:ahLst/>
                <a:cxnLst/>
                <a:rect l="l" t="t" r="r" b="b"/>
                <a:pathLst>
                  <a:path w="11" h="9" extrusionOk="0">
                    <a:moveTo>
                      <a:pt x="0" y="0"/>
                    </a:moveTo>
                    <a:cubicBezTo>
                      <a:pt x="2" y="0"/>
                      <a:pt x="3" y="0"/>
                      <a:pt x="5" y="0"/>
                    </a:cubicBezTo>
                    <a:cubicBezTo>
                      <a:pt x="7" y="1"/>
                      <a:pt x="10" y="4"/>
                      <a:pt x="10" y="5"/>
                    </a:cubicBezTo>
                    <a:cubicBezTo>
                      <a:pt x="11" y="6"/>
                      <a:pt x="11" y="9"/>
                      <a:pt x="10" y="9"/>
                    </a:cubicBezTo>
                    <a:cubicBezTo>
                      <a:pt x="10" y="9"/>
                      <a:pt x="9" y="8"/>
                      <a:pt x="9" y="8"/>
                    </a:cubicBezTo>
                    <a:cubicBezTo>
                      <a:pt x="9" y="8"/>
                      <a:pt x="7" y="8"/>
                      <a:pt x="6" y="6"/>
                    </a:cubicBezTo>
                    <a:cubicBezTo>
                      <a:pt x="5" y="5"/>
                      <a:pt x="4" y="4"/>
                      <a:pt x="4" y="3"/>
                    </a:cubicBezTo>
                    <a:cubicBezTo>
                      <a:pt x="0" y="4"/>
                      <a:pt x="0" y="4"/>
                      <a:pt x="0" y="4"/>
                    </a:cubicBezTo>
                    <a:lnTo>
                      <a:pt x="0"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458" name="Google Shape;1458;p46"/>
              <p:cNvSpPr/>
              <p:nvPr/>
            </p:nvSpPr>
            <p:spPr>
              <a:xfrm>
                <a:off x="1903800" y="2938439"/>
                <a:ext cx="182264" cy="155476"/>
              </a:xfrm>
              <a:custGeom>
                <a:avLst/>
                <a:gdLst/>
                <a:ahLst/>
                <a:cxnLst/>
                <a:rect l="l" t="t" r="r" b="b"/>
                <a:pathLst>
                  <a:path w="11" h="9" extrusionOk="0">
                    <a:moveTo>
                      <a:pt x="0" y="0"/>
                    </a:moveTo>
                    <a:cubicBezTo>
                      <a:pt x="2" y="0"/>
                      <a:pt x="3" y="0"/>
                      <a:pt x="5" y="0"/>
                    </a:cubicBezTo>
                    <a:cubicBezTo>
                      <a:pt x="7" y="1"/>
                      <a:pt x="10" y="4"/>
                      <a:pt x="10" y="5"/>
                    </a:cubicBezTo>
                    <a:cubicBezTo>
                      <a:pt x="11" y="6"/>
                      <a:pt x="11" y="9"/>
                      <a:pt x="10" y="9"/>
                    </a:cubicBezTo>
                    <a:cubicBezTo>
                      <a:pt x="10" y="9"/>
                      <a:pt x="9" y="8"/>
                      <a:pt x="9" y="8"/>
                    </a:cubicBezTo>
                    <a:cubicBezTo>
                      <a:pt x="9" y="8"/>
                      <a:pt x="7" y="8"/>
                      <a:pt x="6" y="6"/>
                    </a:cubicBezTo>
                    <a:cubicBezTo>
                      <a:pt x="5" y="5"/>
                      <a:pt x="4" y="4"/>
                      <a:pt x="4" y="3"/>
                    </a:cubicBezTo>
                    <a:cubicBezTo>
                      <a:pt x="0" y="4"/>
                      <a:pt x="0" y="4"/>
                      <a:pt x="0" y="4"/>
                    </a:cubicBezTo>
                    <a:lnTo>
                      <a:pt x="0" y="0"/>
                    </a:lnTo>
                    <a:close/>
                  </a:path>
                </a:pathLst>
              </a:custGeom>
              <a:noFill/>
              <a:ln w="14275" cap="rnd" cmpd="sng">
                <a:solidFill>
                  <a:srgbClr val="263238"/>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459" name="Google Shape;1459;p46"/>
              <p:cNvSpPr/>
              <p:nvPr/>
            </p:nvSpPr>
            <p:spPr>
              <a:xfrm>
                <a:off x="1497212" y="2344805"/>
                <a:ext cx="490712" cy="897518"/>
              </a:xfrm>
              <a:custGeom>
                <a:avLst/>
                <a:gdLst/>
                <a:ahLst/>
                <a:cxnLst/>
                <a:rect l="l" t="t" r="r" b="b"/>
                <a:pathLst>
                  <a:path w="29" h="53" extrusionOk="0">
                    <a:moveTo>
                      <a:pt x="17" y="2"/>
                    </a:moveTo>
                    <a:cubicBezTo>
                      <a:pt x="17" y="2"/>
                      <a:pt x="16" y="8"/>
                      <a:pt x="16" y="10"/>
                    </a:cubicBezTo>
                    <a:cubicBezTo>
                      <a:pt x="15" y="11"/>
                      <a:pt x="14" y="13"/>
                      <a:pt x="12" y="13"/>
                    </a:cubicBezTo>
                    <a:cubicBezTo>
                      <a:pt x="10" y="14"/>
                      <a:pt x="5" y="14"/>
                      <a:pt x="3" y="16"/>
                    </a:cubicBezTo>
                    <a:cubicBezTo>
                      <a:pt x="0" y="18"/>
                      <a:pt x="4" y="29"/>
                      <a:pt x="5" y="34"/>
                    </a:cubicBezTo>
                    <a:cubicBezTo>
                      <a:pt x="6" y="40"/>
                      <a:pt x="6" y="42"/>
                      <a:pt x="6" y="45"/>
                    </a:cubicBezTo>
                    <a:cubicBezTo>
                      <a:pt x="5" y="49"/>
                      <a:pt x="6" y="50"/>
                      <a:pt x="8" y="51"/>
                    </a:cubicBezTo>
                    <a:cubicBezTo>
                      <a:pt x="11" y="52"/>
                      <a:pt x="17" y="53"/>
                      <a:pt x="20" y="52"/>
                    </a:cubicBezTo>
                    <a:cubicBezTo>
                      <a:pt x="23" y="52"/>
                      <a:pt x="24" y="52"/>
                      <a:pt x="25" y="50"/>
                    </a:cubicBezTo>
                    <a:cubicBezTo>
                      <a:pt x="25" y="47"/>
                      <a:pt x="27" y="38"/>
                      <a:pt x="27" y="32"/>
                    </a:cubicBezTo>
                    <a:cubicBezTo>
                      <a:pt x="28" y="25"/>
                      <a:pt x="29" y="23"/>
                      <a:pt x="27" y="20"/>
                    </a:cubicBezTo>
                    <a:cubicBezTo>
                      <a:pt x="26" y="17"/>
                      <a:pt x="22" y="15"/>
                      <a:pt x="22" y="14"/>
                    </a:cubicBezTo>
                    <a:cubicBezTo>
                      <a:pt x="21" y="13"/>
                      <a:pt x="22" y="8"/>
                      <a:pt x="22" y="8"/>
                    </a:cubicBezTo>
                    <a:cubicBezTo>
                      <a:pt x="22" y="8"/>
                      <a:pt x="24" y="5"/>
                      <a:pt x="22" y="2"/>
                    </a:cubicBezTo>
                    <a:cubicBezTo>
                      <a:pt x="20" y="0"/>
                      <a:pt x="17" y="0"/>
                      <a:pt x="17" y="2"/>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460" name="Google Shape;1460;p46"/>
              <p:cNvSpPr/>
              <p:nvPr/>
            </p:nvSpPr>
            <p:spPr>
              <a:xfrm>
                <a:off x="1497212" y="2344805"/>
                <a:ext cx="490712" cy="897518"/>
              </a:xfrm>
              <a:custGeom>
                <a:avLst/>
                <a:gdLst/>
                <a:ahLst/>
                <a:cxnLst/>
                <a:rect l="l" t="t" r="r" b="b"/>
                <a:pathLst>
                  <a:path w="29" h="53" extrusionOk="0">
                    <a:moveTo>
                      <a:pt x="17" y="2"/>
                    </a:moveTo>
                    <a:cubicBezTo>
                      <a:pt x="17" y="2"/>
                      <a:pt x="16" y="8"/>
                      <a:pt x="16" y="10"/>
                    </a:cubicBezTo>
                    <a:cubicBezTo>
                      <a:pt x="15" y="11"/>
                      <a:pt x="14" y="13"/>
                      <a:pt x="12" y="13"/>
                    </a:cubicBezTo>
                    <a:cubicBezTo>
                      <a:pt x="10" y="14"/>
                      <a:pt x="5" y="14"/>
                      <a:pt x="3" y="16"/>
                    </a:cubicBezTo>
                    <a:cubicBezTo>
                      <a:pt x="0" y="18"/>
                      <a:pt x="4" y="29"/>
                      <a:pt x="5" y="34"/>
                    </a:cubicBezTo>
                    <a:cubicBezTo>
                      <a:pt x="6" y="40"/>
                      <a:pt x="6" y="42"/>
                      <a:pt x="6" y="45"/>
                    </a:cubicBezTo>
                    <a:cubicBezTo>
                      <a:pt x="5" y="49"/>
                      <a:pt x="6" y="50"/>
                      <a:pt x="8" y="51"/>
                    </a:cubicBezTo>
                    <a:cubicBezTo>
                      <a:pt x="11" y="52"/>
                      <a:pt x="17" y="53"/>
                      <a:pt x="20" y="52"/>
                    </a:cubicBezTo>
                    <a:cubicBezTo>
                      <a:pt x="23" y="52"/>
                      <a:pt x="24" y="52"/>
                      <a:pt x="25" y="50"/>
                    </a:cubicBezTo>
                    <a:cubicBezTo>
                      <a:pt x="25" y="47"/>
                      <a:pt x="27" y="38"/>
                      <a:pt x="27" y="32"/>
                    </a:cubicBezTo>
                    <a:cubicBezTo>
                      <a:pt x="28" y="25"/>
                      <a:pt x="29" y="23"/>
                      <a:pt x="27" y="20"/>
                    </a:cubicBezTo>
                    <a:cubicBezTo>
                      <a:pt x="26" y="17"/>
                      <a:pt x="22" y="15"/>
                      <a:pt x="22" y="14"/>
                    </a:cubicBezTo>
                    <a:cubicBezTo>
                      <a:pt x="21" y="13"/>
                      <a:pt x="22" y="8"/>
                      <a:pt x="22" y="8"/>
                    </a:cubicBezTo>
                    <a:cubicBezTo>
                      <a:pt x="22" y="8"/>
                      <a:pt x="24" y="5"/>
                      <a:pt x="22" y="2"/>
                    </a:cubicBezTo>
                    <a:cubicBezTo>
                      <a:pt x="20" y="0"/>
                      <a:pt x="17" y="0"/>
                      <a:pt x="17" y="2"/>
                    </a:cubicBezTo>
                    <a:close/>
                  </a:path>
                </a:pathLst>
              </a:custGeom>
              <a:noFill/>
              <a:ln w="14275" cap="rnd" cmpd="sng">
                <a:solidFill>
                  <a:srgbClr val="263238"/>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461" name="Google Shape;1461;p46"/>
              <p:cNvSpPr/>
              <p:nvPr/>
            </p:nvSpPr>
            <p:spPr>
              <a:xfrm>
                <a:off x="1497212" y="2570951"/>
                <a:ext cx="490712" cy="671372"/>
              </a:xfrm>
              <a:custGeom>
                <a:avLst/>
                <a:gdLst/>
                <a:ahLst/>
                <a:cxnLst/>
                <a:rect l="l" t="t" r="r" b="b"/>
                <a:pathLst>
                  <a:path w="29" h="40" extrusionOk="0">
                    <a:moveTo>
                      <a:pt x="23" y="2"/>
                    </a:moveTo>
                    <a:cubicBezTo>
                      <a:pt x="23" y="5"/>
                      <a:pt x="22" y="8"/>
                      <a:pt x="19" y="7"/>
                    </a:cubicBezTo>
                    <a:cubicBezTo>
                      <a:pt x="15" y="7"/>
                      <a:pt x="12" y="2"/>
                      <a:pt x="12" y="0"/>
                    </a:cubicBezTo>
                    <a:cubicBezTo>
                      <a:pt x="10" y="1"/>
                      <a:pt x="5" y="1"/>
                      <a:pt x="3" y="3"/>
                    </a:cubicBezTo>
                    <a:cubicBezTo>
                      <a:pt x="0" y="5"/>
                      <a:pt x="4" y="16"/>
                      <a:pt x="5" y="21"/>
                    </a:cubicBezTo>
                    <a:cubicBezTo>
                      <a:pt x="6" y="27"/>
                      <a:pt x="6" y="29"/>
                      <a:pt x="6" y="32"/>
                    </a:cubicBezTo>
                    <a:cubicBezTo>
                      <a:pt x="5" y="36"/>
                      <a:pt x="6" y="37"/>
                      <a:pt x="8" y="38"/>
                    </a:cubicBezTo>
                    <a:cubicBezTo>
                      <a:pt x="11" y="39"/>
                      <a:pt x="17" y="40"/>
                      <a:pt x="20" y="39"/>
                    </a:cubicBezTo>
                    <a:cubicBezTo>
                      <a:pt x="23" y="39"/>
                      <a:pt x="24" y="39"/>
                      <a:pt x="25" y="37"/>
                    </a:cubicBezTo>
                    <a:cubicBezTo>
                      <a:pt x="25" y="34"/>
                      <a:pt x="27" y="25"/>
                      <a:pt x="27" y="19"/>
                    </a:cubicBezTo>
                    <a:cubicBezTo>
                      <a:pt x="28" y="12"/>
                      <a:pt x="29" y="10"/>
                      <a:pt x="27" y="7"/>
                    </a:cubicBezTo>
                    <a:cubicBezTo>
                      <a:pt x="26" y="5"/>
                      <a:pt x="24" y="4"/>
                      <a:pt x="23" y="2"/>
                    </a:cubicBezTo>
                    <a:close/>
                  </a:path>
                </a:pathLst>
              </a:custGeom>
              <a:solidFill>
                <a:srgbClr val="92E3A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462" name="Google Shape;1462;p46"/>
              <p:cNvSpPr/>
              <p:nvPr/>
            </p:nvSpPr>
            <p:spPr>
              <a:xfrm>
                <a:off x="1497212" y="2570951"/>
                <a:ext cx="490712" cy="671372"/>
              </a:xfrm>
              <a:custGeom>
                <a:avLst/>
                <a:gdLst/>
                <a:ahLst/>
                <a:cxnLst/>
                <a:rect l="l" t="t" r="r" b="b"/>
                <a:pathLst>
                  <a:path w="29" h="40" extrusionOk="0">
                    <a:moveTo>
                      <a:pt x="23" y="2"/>
                    </a:moveTo>
                    <a:cubicBezTo>
                      <a:pt x="23" y="5"/>
                      <a:pt x="22" y="8"/>
                      <a:pt x="19" y="7"/>
                    </a:cubicBezTo>
                    <a:cubicBezTo>
                      <a:pt x="15" y="7"/>
                      <a:pt x="12" y="2"/>
                      <a:pt x="12" y="0"/>
                    </a:cubicBezTo>
                    <a:cubicBezTo>
                      <a:pt x="10" y="1"/>
                      <a:pt x="5" y="1"/>
                      <a:pt x="3" y="3"/>
                    </a:cubicBezTo>
                    <a:cubicBezTo>
                      <a:pt x="0" y="5"/>
                      <a:pt x="4" y="16"/>
                      <a:pt x="5" y="21"/>
                    </a:cubicBezTo>
                    <a:cubicBezTo>
                      <a:pt x="6" y="27"/>
                      <a:pt x="6" y="29"/>
                      <a:pt x="6" y="32"/>
                    </a:cubicBezTo>
                    <a:cubicBezTo>
                      <a:pt x="5" y="36"/>
                      <a:pt x="6" y="37"/>
                      <a:pt x="8" y="38"/>
                    </a:cubicBezTo>
                    <a:cubicBezTo>
                      <a:pt x="11" y="39"/>
                      <a:pt x="17" y="40"/>
                      <a:pt x="20" y="39"/>
                    </a:cubicBezTo>
                    <a:cubicBezTo>
                      <a:pt x="23" y="39"/>
                      <a:pt x="24" y="39"/>
                      <a:pt x="25" y="37"/>
                    </a:cubicBezTo>
                    <a:cubicBezTo>
                      <a:pt x="25" y="34"/>
                      <a:pt x="27" y="25"/>
                      <a:pt x="27" y="19"/>
                    </a:cubicBezTo>
                    <a:cubicBezTo>
                      <a:pt x="28" y="12"/>
                      <a:pt x="29" y="10"/>
                      <a:pt x="27" y="7"/>
                    </a:cubicBezTo>
                    <a:cubicBezTo>
                      <a:pt x="26" y="5"/>
                      <a:pt x="24" y="4"/>
                      <a:pt x="23" y="2"/>
                    </a:cubicBezTo>
                    <a:close/>
                  </a:path>
                </a:pathLst>
              </a:custGeom>
              <a:noFill/>
              <a:ln w="14275" cap="rnd" cmpd="sng">
                <a:solidFill>
                  <a:srgbClr val="263238"/>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463" name="Google Shape;1463;p46"/>
              <p:cNvSpPr/>
              <p:nvPr/>
            </p:nvSpPr>
            <p:spPr>
              <a:xfrm>
                <a:off x="1973901" y="2316538"/>
                <a:ext cx="84122" cy="63604"/>
              </a:xfrm>
              <a:custGeom>
                <a:avLst/>
                <a:gdLst/>
                <a:ahLst/>
                <a:cxnLst/>
                <a:rect l="l" t="t" r="r" b="b"/>
                <a:pathLst>
                  <a:path w="5" h="4" extrusionOk="0">
                    <a:moveTo>
                      <a:pt x="5" y="1"/>
                    </a:moveTo>
                    <a:cubicBezTo>
                      <a:pt x="5" y="3"/>
                      <a:pt x="4" y="4"/>
                      <a:pt x="3" y="4"/>
                    </a:cubicBezTo>
                    <a:cubicBezTo>
                      <a:pt x="2" y="4"/>
                      <a:pt x="0" y="3"/>
                      <a:pt x="0" y="2"/>
                    </a:cubicBezTo>
                    <a:cubicBezTo>
                      <a:pt x="0" y="1"/>
                      <a:pt x="2" y="0"/>
                      <a:pt x="3" y="0"/>
                    </a:cubicBezTo>
                    <a:cubicBezTo>
                      <a:pt x="4" y="0"/>
                      <a:pt x="5" y="0"/>
                      <a:pt x="5" y="1"/>
                    </a:cubicBezTo>
                    <a:close/>
                  </a:path>
                </a:pathLst>
              </a:custGeom>
              <a:solidFill>
                <a:srgbClr val="26323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464" name="Google Shape;1464;p46"/>
              <p:cNvSpPr/>
              <p:nvPr/>
            </p:nvSpPr>
            <p:spPr>
              <a:xfrm>
                <a:off x="1973901" y="2316538"/>
                <a:ext cx="84122" cy="63604"/>
              </a:xfrm>
              <a:custGeom>
                <a:avLst/>
                <a:gdLst/>
                <a:ahLst/>
                <a:cxnLst/>
                <a:rect l="l" t="t" r="r" b="b"/>
                <a:pathLst>
                  <a:path w="5" h="4" extrusionOk="0">
                    <a:moveTo>
                      <a:pt x="5" y="1"/>
                    </a:moveTo>
                    <a:cubicBezTo>
                      <a:pt x="5" y="3"/>
                      <a:pt x="4" y="4"/>
                      <a:pt x="3" y="4"/>
                    </a:cubicBezTo>
                    <a:cubicBezTo>
                      <a:pt x="2" y="4"/>
                      <a:pt x="0" y="3"/>
                      <a:pt x="0" y="2"/>
                    </a:cubicBezTo>
                    <a:cubicBezTo>
                      <a:pt x="0" y="1"/>
                      <a:pt x="2" y="0"/>
                      <a:pt x="3" y="0"/>
                    </a:cubicBezTo>
                    <a:cubicBezTo>
                      <a:pt x="4" y="0"/>
                      <a:pt x="5" y="0"/>
                      <a:pt x="5" y="1"/>
                    </a:cubicBezTo>
                    <a:close/>
                  </a:path>
                </a:pathLst>
              </a:custGeom>
              <a:noFill/>
              <a:ln w="14275" cap="rnd" cmpd="sng">
                <a:solidFill>
                  <a:srgbClr val="263238"/>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465" name="Google Shape;1465;p46"/>
              <p:cNvSpPr/>
              <p:nvPr/>
            </p:nvSpPr>
            <p:spPr>
              <a:xfrm>
                <a:off x="1735558" y="2281201"/>
                <a:ext cx="301437" cy="268549"/>
              </a:xfrm>
              <a:custGeom>
                <a:avLst/>
                <a:gdLst/>
                <a:ahLst/>
                <a:cxnLst/>
                <a:rect l="l" t="t" r="r" b="b"/>
                <a:pathLst>
                  <a:path w="18" h="16" extrusionOk="0">
                    <a:moveTo>
                      <a:pt x="17" y="0"/>
                    </a:moveTo>
                    <a:cubicBezTo>
                      <a:pt x="17" y="1"/>
                      <a:pt x="17" y="1"/>
                      <a:pt x="17" y="2"/>
                    </a:cubicBezTo>
                    <a:cubicBezTo>
                      <a:pt x="16" y="2"/>
                      <a:pt x="17" y="4"/>
                      <a:pt x="17" y="5"/>
                    </a:cubicBezTo>
                    <a:cubicBezTo>
                      <a:pt x="17" y="5"/>
                      <a:pt x="18" y="7"/>
                      <a:pt x="18" y="7"/>
                    </a:cubicBezTo>
                    <a:cubicBezTo>
                      <a:pt x="17" y="8"/>
                      <a:pt x="15" y="8"/>
                      <a:pt x="15" y="8"/>
                    </a:cubicBezTo>
                    <a:cubicBezTo>
                      <a:pt x="15" y="8"/>
                      <a:pt x="14" y="13"/>
                      <a:pt x="13" y="14"/>
                    </a:cubicBezTo>
                    <a:cubicBezTo>
                      <a:pt x="12" y="16"/>
                      <a:pt x="11" y="16"/>
                      <a:pt x="9" y="15"/>
                    </a:cubicBezTo>
                    <a:cubicBezTo>
                      <a:pt x="6" y="14"/>
                      <a:pt x="5" y="9"/>
                      <a:pt x="5" y="9"/>
                    </a:cubicBezTo>
                    <a:cubicBezTo>
                      <a:pt x="4" y="9"/>
                      <a:pt x="3" y="9"/>
                      <a:pt x="3" y="8"/>
                    </a:cubicBezTo>
                    <a:cubicBezTo>
                      <a:pt x="1" y="8"/>
                      <a:pt x="0" y="6"/>
                      <a:pt x="0" y="5"/>
                    </a:cubicBezTo>
                    <a:cubicBezTo>
                      <a:pt x="1" y="3"/>
                      <a:pt x="1" y="3"/>
                      <a:pt x="1" y="3"/>
                    </a:cubicBezTo>
                    <a:cubicBezTo>
                      <a:pt x="1" y="2"/>
                      <a:pt x="1" y="2"/>
                      <a:pt x="1" y="2"/>
                    </a:cubicBezTo>
                    <a:cubicBezTo>
                      <a:pt x="1" y="2"/>
                      <a:pt x="6" y="0"/>
                      <a:pt x="11" y="0"/>
                    </a:cubicBezTo>
                    <a:cubicBezTo>
                      <a:pt x="15" y="0"/>
                      <a:pt x="17" y="0"/>
                      <a:pt x="17"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466" name="Google Shape;1466;p46"/>
              <p:cNvSpPr/>
              <p:nvPr/>
            </p:nvSpPr>
            <p:spPr>
              <a:xfrm>
                <a:off x="1735558" y="2281201"/>
                <a:ext cx="301437" cy="268549"/>
              </a:xfrm>
              <a:custGeom>
                <a:avLst/>
                <a:gdLst/>
                <a:ahLst/>
                <a:cxnLst/>
                <a:rect l="l" t="t" r="r" b="b"/>
                <a:pathLst>
                  <a:path w="18" h="16" extrusionOk="0">
                    <a:moveTo>
                      <a:pt x="17" y="0"/>
                    </a:moveTo>
                    <a:cubicBezTo>
                      <a:pt x="17" y="1"/>
                      <a:pt x="17" y="1"/>
                      <a:pt x="17" y="2"/>
                    </a:cubicBezTo>
                    <a:cubicBezTo>
                      <a:pt x="16" y="2"/>
                      <a:pt x="17" y="4"/>
                      <a:pt x="17" y="5"/>
                    </a:cubicBezTo>
                    <a:cubicBezTo>
                      <a:pt x="17" y="5"/>
                      <a:pt x="18" y="7"/>
                      <a:pt x="18" y="7"/>
                    </a:cubicBezTo>
                    <a:cubicBezTo>
                      <a:pt x="17" y="8"/>
                      <a:pt x="15" y="8"/>
                      <a:pt x="15" y="8"/>
                    </a:cubicBezTo>
                    <a:cubicBezTo>
                      <a:pt x="15" y="8"/>
                      <a:pt x="14" y="13"/>
                      <a:pt x="13" y="14"/>
                    </a:cubicBezTo>
                    <a:cubicBezTo>
                      <a:pt x="12" y="16"/>
                      <a:pt x="11" y="16"/>
                      <a:pt x="9" y="15"/>
                    </a:cubicBezTo>
                    <a:cubicBezTo>
                      <a:pt x="6" y="14"/>
                      <a:pt x="5" y="9"/>
                      <a:pt x="5" y="9"/>
                    </a:cubicBezTo>
                    <a:cubicBezTo>
                      <a:pt x="4" y="9"/>
                      <a:pt x="3" y="9"/>
                      <a:pt x="3" y="8"/>
                    </a:cubicBezTo>
                    <a:cubicBezTo>
                      <a:pt x="1" y="8"/>
                      <a:pt x="0" y="6"/>
                      <a:pt x="0" y="5"/>
                    </a:cubicBezTo>
                    <a:cubicBezTo>
                      <a:pt x="1" y="3"/>
                      <a:pt x="1" y="3"/>
                      <a:pt x="1" y="3"/>
                    </a:cubicBezTo>
                    <a:cubicBezTo>
                      <a:pt x="1" y="2"/>
                      <a:pt x="1" y="2"/>
                      <a:pt x="1" y="2"/>
                    </a:cubicBezTo>
                    <a:cubicBezTo>
                      <a:pt x="1" y="2"/>
                      <a:pt x="6" y="0"/>
                      <a:pt x="11" y="0"/>
                    </a:cubicBezTo>
                    <a:cubicBezTo>
                      <a:pt x="15" y="0"/>
                      <a:pt x="17" y="0"/>
                      <a:pt x="17" y="0"/>
                    </a:cubicBezTo>
                    <a:close/>
                  </a:path>
                </a:pathLst>
              </a:custGeom>
              <a:noFill/>
              <a:ln w="14275" cap="rnd" cmpd="sng">
                <a:solidFill>
                  <a:srgbClr val="263238"/>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467" name="Google Shape;1467;p46"/>
              <p:cNvSpPr/>
              <p:nvPr/>
            </p:nvSpPr>
            <p:spPr>
              <a:xfrm>
                <a:off x="1749576" y="2281201"/>
                <a:ext cx="238346" cy="268549"/>
              </a:xfrm>
              <a:custGeom>
                <a:avLst/>
                <a:gdLst/>
                <a:ahLst/>
                <a:cxnLst/>
                <a:rect l="l" t="t" r="r" b="b"/>
                <a:pathLst>
                  <a:path w="14" h="16" extrusionOk="0">
                    <a:moveTo>
                      <a:pt x="8" y="15"/>
                    </a:moveTo>
                    <a:cubicBezTo>
                      <a:pt x="10" y="16"/>
                      <a:pt x="11" y="16"/>
                      <a:pt x="12" y="14"/>
                    </a:cubicBezTo>
                    <a:cubicBezTo>
                      <a:pt x="13" y="13"/>
                      <a:pt x="14" y="8"/>
                      <a:pt x="14" y="8"/>
                    </a:cubicBezTo>
                    <a:cubicBezTo>
                      <a:pt x="13" y="8"/>
                      <a:pt x="12" y="8"/>
                      <a:pt x="12" y="8"/>
                    </a:cubicBezTo>
                    <a:cubicBezTo>
                      <a:pt x="10" y="9"/>
                      <a:pt x="10" y="11"/>
                      <a:pt x="10" y="11"/>
                    </a:cubicBezTo>
                    <a:cubicBezTo>
                      <a:pt x="10" y="11"/>
                      <a:pt x="8" y="10"/>
                      <a:pt x="6" y="8"/>
                    </a:cubicBezTo>
                    <a:cubicBezTo>
                      <a:pt x="5" y="6"/>
                      <a:pt x="4" y="6"/>
                      <a:pt x="4" y="4"/>
                    </a:cubicBezTo>
                    <a:cubicBezTo>
                      <a:pt x="4" y="3"/>
                      <a:pt x="5" y="3"/>
                      <a:pt x="6" y="2"/>
                    </a:cubicBezTo>
                    <a:cubicBezTo>
                      <a:pt x="7" y="1"/>
                      <a:pt x="7" y="0"/>
                      <a:pt x="7" y="0"/>
                    </a:cubicBezTo>
                    <a:cubicBezTo>
                      <a:pt x="7" y="0"/>
                      <a:pt x="7" y="0"/>
                      <a:pt x="7" y="0"/>
                    </a:cubicBezTo>
                    <a:cubicBezTo>
                      <a:pt x="5" y="1"/>
                      <a:pt x="2" y="1"/>
                      <a:pt x="0" y="2"/>
                    </a:cubicBezTo>
                    <a:cubicBezTo>
                      <a:pt x="0" y="3"/>
                      <a:pt x="0" y="3"/>
                      <a:pt x="0" y="3"/>
                    </a:cubicBezTo>
                    <a:cubicBezTo>
                      <a:pt x="1" y="3"/>
                      <a:pt x="2" y="3"/>
                      <a:pt x="2" y="4"/>
                    </a:cubicBezTo>
                    <a:cubicBezTo>
                      <a:pt x="3" y="5"/>
                      <a:pt x="3" y="6"/>
                      <a:pt x="4" y="7"/>
                    </a:cubicBezTo>
                    <a:cubicBezTo>
                      <a:pt x="4" y="8"/>
                      <a:pt x="4" y="8"/>
                      <a:pt x="4" y="9"/>
                    </a:cubicBezTo>
                    <a:cubicBezTo>
                      <a:pt x="4" y="9"/>
                      <a:pt x="5" y="14"/>
                      <a:pt x="8" y="15"/>
                    </a:cubicBezTo>
                    <a:close/>
                  </a:path>
                </a:pathLst>
              </a:custGeom>
              <a:solidFill>
                <a:srgbClr val="26323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468" name="Google Shape;1468;p46"/>
              <p:cNvSpPr/>
              <p:nvPr/>
            </p:nvSpPr>
            <p:spPr>
              <a:xfrm>
                <a:off x="1749576" y="2281201"/>
                <a:ext cx="238346" cy="268549"/>
              </a:xfrm>
              <a:custGeom>
                <a:avLst/>
                <a:gdLst/>
                <a:ahLst/>
                <a:cxnLst/>
                <a:rect l="l" t="t" r="r" b="b"/>
                <a:pathLst>
                  <a:path w="14" h="16" extrusionOk="0">
                    <a:moveTo>
                      <a:pt x="8" y="15"/>
                    </a:moveTo>
                    <a:cubicBezTo>
                      <a:pt x="10" y="16"/>
                      <a:pt x="11" y="16"/>
                      <a:pt x="12" y="14"/>
                    </a:cubicBezTo>
                    <a:cubicBezTo>
                      <a:pt x="13" y="13"/>
                      <a:pt x="14" y="8"/>
                      <a:pt x="14" y="8"/>
                    </a:cubicBezTo>
                    <a:cubicBezTo>
                      <a:pt x="13" y="8"/>
                      <a:pt x="12" y="8"/>
                      <a:pt x="12" y="8"/>
                    </a:cubicBezTo>
                    <a:cubicBezTo>
                      <a:pt x="10" y="9"/>
                      <a:pt x="10" y="11"/>
                      <a:pt x="10" y="11"/>
                    </a:cubicBezTo>
                    <a:cubicBezTo>
                      <a:pt x="10" y="11"/>
                      <a:pt x="8" y="10"/>
                      <a:pt x="6" y="8"/>
                    </a:cubicBezTo>
                    <a:cubicBezTo>
                      <a:pt x="5" y="6"/>
                      <a:pt x="4" y="6"/>
                      <a:pt x="4" y="4"/>
                    </a:cubicBezTo>
                    <a:cubicBezTo>
                      <a:pt x="4" y="3"/>
                      <a:pt x="5" y="3"/>
                      <a:pt x="6" y="2"/>
                    </a:cubicBezTo>
                    <a:cubicBezTo>
                      <a:pt x="7" y="1"/>
                      <a:pt x="7" y="0"/>
                      <a:pt x="7" y="0"/>
                    </a:cubicBezTo>
                    <a:cubicBezTo>
                      <a:pt x="7" y="0"/>
                      <a:pt x="7" y="0"/>
                      <a:pt x="7" y="0"/>
                    </a:cubicBezTo>
                    <a:cubicBezTo>
                      <a:pt x="5" y="1"/>
                      <a:pt x="2" y="1"/>
                      <a:pt x="0" y="2"/>
                    </a:cubicBezTo>
                    <a:cubicBezTo>
                      <a:pt x="0" y="3"/>
                      <a:pt x="0" y="3"/>
                      <a:pt x="0" y="3"/>
                    </a:cubicBezTo>
                    <a:cubicBezTo>
                      <a:pt x="1" y="3"/>
                      <a:pt x="2" y="3"/>
                      <a:pt x="2" y="4"/>
                    </a:cubicBezTo>
                    <a:cubicBezTo>
                      <a:pt x="3" y="5"/>
                      <a:pt x="3" y="6"/>
                      <a:pt x="4" y="7"/>
                    </a:cubicBezTo>
                    <a:cubicBezTo>
                      <a:pt x="4" y="8"/>
                      <a:pt x="4" y="8"/>
                      <a:pt x="4" y="9"/>
                    </a:cubicBezTo>
                    <a:cubicBezTo>
                      <a:pt x="4" y="9"/>
                      <a:pt x="5" y="14"/>
                      <a:pt x="8" y="15"/>
                    </a:cubicBezTo>
                    <a:close/>
                  </a:path>
                </a:pathLst>
              </a:custGeom>
              <a:noFill/>
              <a:ln w="14275" cap="rnd" cmpd="sng">
                <a:solidFill>
                  <a:srgbClr val="263238"/>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469" name="Google Shape;1469;p46"/>
              <p:cNvSpPr/>
              <p:nvPr/>
            </p:nvSpPr>
            <p:spPr>
              <a:xfrm>
                <a:off x="1938850" y="2450811"/>
                <a:ext cx="35051" cy="14134"/>
              </a:xfrm>
              <a:custGeom>
                <a:avLst/>
                <a:gdLst/>
                <a:ahLst/>
                <a:cxnLst/>
                <a:rect l="l" t="t" r="r" b="b"/>
                <a:pathLst>
                  <a:path w="2" h="1" extrusionOk="0">
                    <a:moveTo>
                      <a:pt x="2" y="1"/>
                    </a:moveTo>
                    <a:cubicBezTo>
                      <a:pt x="2" y="1"/>
                      <a:pt x="1" y="1"/>
                      <a:pt x="0" y="0"/>
                    </a:cubicBezTo>
                  </a:path>
                </a:pathLst>
              </a:custGeom>
              <a:noFill/>
              <a:ln w="14275" cap="rnd"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470" name="Google Shape;1470;p46"/>
              <p:cNvSpPr/>
              <p:nvPr/>
            </p:nvSpPr>
            <p:spPr>
              <a:xfrm>
                <a:off x="1917821" y="2316538"/>
                <a:ext cx="84300" cy="63600"/>
              </a:xfrm>
              <a:prstGeom prst="ellipse">
                <a:avLst/>
              </a:prstGeom>
              <a:solidFill>
                <a:srgbClr val="26323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471" name="Google Shape;1471;p46"/>
              <p:cNvSpPr/>
              <p:nvPr/>
            </p:nvSpPr>
            <p:spPr>
              <a:xfrm>
                <a:off x="1917821" y="2316538"/>
                <a:ext cx="84300" cy="63600"/>
              </a:xfrm>
              <a:prstGeom prst="ellipse">
                <a:avLst/>
              </a:prstGeom>
              <a:noFill/>
              <a:ln w="14275" cap="rnd" cmpd="sng">
                <a:solidFill>
                  <a:srgbClr val="263238"/>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cxnSp>
            <p:nvCxnSpPr>
              <p:cNvPr id="1472" name="Google Shape;1472;p46"/>
              <p:cNvCxnSpPr/>
              <p:nvPr/>
            </p:nvCxnSpPr>
            <p:spPr>
              <a:xfrm flipH="1">
                <a:off x="1784621" y="2330671"/>
                <a:ext cx="133200" cy="14100"/>
              </a:xfrm>
              <a:prstGeom prst="straightConnector1">
                <a:avLst/>
              </a:prstGeom>
              <a:noFill/>
              <a:ln w="14275" cap="rnd" cmpd="sng">
                <a:solidFill>
                  <a:srgbClr val="263238"/>
                </a:solidFill>
                <a:prstDash val="solid"/>
                <a:round/>
                <a:headEnd type="none" w="med" len="med"/>
                <a:tailEnd type="none" w="med" len="med"/>
              </a:ln>
            </p:spPr>
          </p:cxnSp>
          <p:cxnSp>
            <p:nvCxnSpPr>
              <p:cNvPr id="1473" name="Google Shape;1473;p46"/>
              <p:cNvCxnSpPr/>
              <p:nvPr/>
            </p:nvCxnSpPr>
            <p:spPr>
              <a:xfrm>
                <a:off x="2001942" y="2330671"/>
                <a:ext cx="21000" cy="0"/>
              </a:xfrm>
              <a:prstGeom prst="straightConnector1">
                <a:avLst/>
              </a:prstGeom>
              <a:noFill/>
              <a:ln w="14275" cap="rnd" cmpd="sng">
                <a:solidFill>
                  <a:srgbClr val="263238"/>
                </a:solidFill>
                <a:prstDash val="solid"/>
                <a:round/>
                <a:headEnd type="none" w="med" len="med"/>
                <a:tailEnd type="none" w="med" len="med"/>
              </a:ln>
            </p:spPr>
          </p:cxnSp>
          <p:sp>
            <p:nvSpPr>
              <p:cNvPr id="1474" name="Google Shape;1474;p46"/>
              <p:cNvSpPr/>
              <p:nvPr/>
            </p:nvSpPr>
            <p:spPr>
              <a:xfrm>
                <a:off x="1721537" y="2111592"/>
                <a:ext cx="301437" cy="183744"/>
              </a:xfrm>
              <a:custGeom>
                <a:avLst/>
                <a:gdLst/>
                <a:ahLst/>
                <a:cxnLst/>
                <a:rect l="l" t="t" r="r" b="b"/>
                <a:pathLst>
                  <a:path w="18" h="11" extrusionOk="0">
                    <a:moveTo>
                      <a:pt x="0" y="11"/>
                    </a:moveTo>
                    <a:cubicBezTo>
                      <a:pt x="0" y="11"/>
                      <a:pt x="1" y="4"/>
                      <a:pt x="2" y="3"/>
                    </a:cubicBezTo>
                    <a:cubicBezTo>
                      <a:pt x="3" y="2"/>
                      <a:pt x="11" y="0"/>
                      <a:pt x="13" y="0"/>
                    </a:cubicBezTo>
                    <a:cubicBezTo>
                      <a:pt x="14" y="1"/>
                      <a:pt x="18" y="9"/>
                      <a:pt x="18" y="9"/>
                    </a:cubicBezTo>
                    <a:cubicBezTo>
                      <a:pt x="0" y="11"/>
                      <a:pt x="0" y="11"/>
                      <a:pt x="0" y="11"/>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475" name="Google Shape;1475;p46"/>
              <p:cNvSpPr/>
              <p:nvPr/>
            </p:nvSpPr>
            <p:spPr>
              <a:xfrm>
                <a:off x="1721537" y="2111592"/>
                <a:ext cx="301437" cy="183744"/>
              </a:xfrm>
              <a:custGeom>
                <a:avLst/>
                <a:gdLst/>
                <a:ahLst/>
                <a:cxnLst/>
                <a:rect l="l" t="t" r="r" b="b"/>
                <a:pathLst>
                  <a:path w="18" h="11" extrusionOk="0">
                    <a:moveTo>
                      <a:pt x="0" y="11"/>
                    </a:moveTo>
                    <a:cubicBezTo>
                      <a:pt x="0" y="11"/>
                      <a:pt x="1" y="4"/>
                      <a:pt x="2" y="3"/>
                    </a:cubicBezTo>
                    <a:cubicBezTo>
                      <a:pt x="3" y="2"/>
                      <a:pt x="11" y="0"/>
                      <a:pt x="13" y="0"/>
                    </a:cubicBezTo>
                    <a:cubicBezTo>
                      <a:pt x="14" y="1"/>
                      <a:pt x="18" y="9"/>
                      <a:pt x="18" y="9"/>
                    </a:cubicBezTo>
                    <a:cubicBezTo>
                      <a:pt x="0" y="11"/>
                      <a:pt x="0" y="11"/>
                      <a:pt x="0" y="11"/>
                    </a:cubicBezTo>
                    <a:close/>
                  </a:path>
                </a:pathLst>
              </a:custGeom>
              <a:noFill/>
              <a:ln w="14275" cap="rnd" cmpd="sng">
                <a:solidFill>
                  <a:srgbClr val="263238"/>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476" name="Google Shape;1476;p46"/>
              <p:cNvSpPr/>
              <p:nvPr/>
            </p:nvSpPr>
            <p:spPr>
              <a:xfrm>
                <a:off x="1721537" y="2210531"/>
                <a:ext cx="301437" cy="84805"/>
              </a:xfrm>
              <a:custGeom>
                <a:avLst/>
                <a:gdLst/>
                <a:ahLst/>
                <a:cxnLst/>
                <a:rect l="l" t="t" r="r" b="b"/>
                <a:pathLst>
                  <a:path w="18" h="5" extrusionOk="0">
                    <a:moveTo>
                      <a:pt x="17" y="0"/>
                    </a:moveTo>
                    <a:cubicBezTo>
                      <a:pt x="10" y="0"/>
                      <a:pt x="4" y="1"/>
                      <a:pt x="1" y="2"/>
                    </a:cubicBezTo>
                    <a:cubicBezTo>
                      <a:pt x="0" y="4"/>
                      <a:pt x="0" y="5"/>
                      <a:pt x="0" y="5"/>
                    </a:cubicBezTo>
                    <a:cubicBezTo>
                      <a:pt x="0" y="5"/>
                      <a:pt x="0" y="5"/>
                      <a:pt x="0" y="5"/>
                    </a:cubicBezTo>
                    <a:cubicBezTo>
                      <a:pt x="18" y="3"/>
                      <a:pt x="18" y="3"/>
                      <a:pt x="18" y="3"/>
                    </a:cubicBezTo>
                    <a:cubicBezTo>
                      <a:pt x="18" y="3"/>
                      <a:pt x="18" y="2"/>
                      <a:pt x="17" y="0"/>
                    </a:cubicBezTo>
                    <a:close/>
                  </a:path>
                </a:pathLst>
              </a:custGeom>
              <a:solidFill>
                <a:srgbClr val="26323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477" name="Google Shape;1477;p46"/>
              <p:cNvSpPr/>
              <p:nvPr/>
            </p:nvSpPr>
            <p:spPr>
              <a:xfrm>
                <a:off x="1721537" y="2210531"/>
                <a:ext cx="301437" cy="84805"/>
              </a:xfrm>
              <a:custGeom>
                <a:avLst/>
                <a:gdLst/>
                <a:ahLst/>
                <a:cxnLst/>
                <a:rect l="l" t="t" r="r" b="b"/>
                <a:pathLst>
                  <a:path w="18" h="5" extrusionOk="0">
                    <a:moveTo>
                      <a:pt x="17" y="0"/>
                    </a:moveTo>
                    <a:cubicBezTo>
                      <a:pt x="10" y="0"/>
                      <a:pt x="4" y="1"/>
                      <a:pt x="1" y="2"/>
                    </a:cubicBezTo>
                    <a:cubicBezTo>
                      <a:pt x="0" y="4"/>
                      <a:pt x="0" y="5"/>
                      <a:pt x="0" y="5"/>
                    </a:cubicBezTo>
                    <a:cubicBezTo>
                      <a:pt x="0" y="5"/>
                      <a:pt x="0" y="5"/>
                      <a:pt x="0" y="5"/>
                    </a:cubicBezTo>
                    <a:cubicBezTo>
                      <a:pt x="18" y="3"/>
                      <a:pt x="18" y="3"/>
                      <a:pt x="18" y="3"/>
                    </a:cubicBezTo>
                    <a:cubicBezTo>
                      <a:pt x="18" y="3"/>
                      <a:pt x="18" y="2"/>
                      <a:pt x="17" y="0"/>
                    </a:cubicBezTo>
                    <a:close/>
                  </a:path>
                </a:pathLst>
              </a:custGeom>
              <a:noFill/>
              <a:ln w="14275" cap="rnd" cmpd="sng">
                <a:solidFill>
                  <a:srgbClr val="263238"/>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478" name="Google Shape;1478;p46"/>
              <p:cNvSpPr/>
              <p:nvPr/>
            </p:nvSpPr>
            <p:spPr>
              <a:xfrm>
                <a:off x="1651434" y="2245867"/>
                <a:ext cx="434630" cy="98939"/>
              </a:xfrm>
              <a:custGeom>
                <a:avLst/>
                <a:gdLst/>
                <a:ahLst/>
                <a:cxnLst/>
                <a:rect l="l" t="t" r="r" b="b"/>
                <a:pathLst>
                  <a:path w="26" h="6" extrusionOk="0">
                    <a:moveTo>
                      <a:pt x="2" y="6"/>
                    </a:moveTo>
                    <a:cubicBezTo>
                      <a:pt x="2" y="6"/>
                      <a:pt x="6" y="4"/>
                      <a:pt x="13" y="4"/>
                    </a:cubicBezTo>
                    <a:cubicBezTo>
                      <a:pt x="19" y="3"/>
                      <a:pt x="24" y="3"/>
                      <a:pt x="24" y="3"/>
                    </a:cubicBezTo>
                    <a:cubicBezTo>
                      <a:pt x="26" y="0"/>
                      <a:pt x="26" y="0"/>
                      <a:pt x="26" y="0"/>
                    </a:cubicBezTo>
                    <a:cubicBezTo>
                      <a:pt x="26" y="0"/>
                      <a:pt x="21" y="0"/>
                      <a:pt x="13" y="1"/>
                    </a:cubicBezTo>
                    <a:cubicBezTo>
                      <a:pt x="4" y="2"/>
                      <a:pt x="0" y="4"/>
                      <a:pt x="0" y="4"/>
                    </a:cubicBezTo>
                    <a:lnTo>
                      <a:pt x="2" y="6"/>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479" name="Google Shape;1479;p46"/>
              <p:cNvSpPr/>
              <p:nvPr/>
            </p:nvSpPr>
            <p:spPr>
              <a:xfrm>
                <a:off x="1651434" y="2245867"/>
                <a:ext cx="434630" cy="98939"/>
              </a:xfrm>
              <a:custGeom>
                <a:avLst/>
                <a:gdLst/>
                <a:ahLst/>
                <a:cxnLst/>
                <a:rect l="l" t="t" r="r" b="b"/>
                <a:pathLst>
                  <a:path w="26" h="6" extrusionOk="0">
                    <a:moveTo>
                      <a:pt x="2" y="6"/>
                    </a:moveTo>
                    <a:cubicBezTo>
                      <a:pt x="2" y="6"/>
                      <a:pt x="6" y="4"/>
                      <a:pt x="13" y="4"/>
                    </a:cubicBezTo>
                    <a:cubicBezTo>
                      <a:pt x="19" y="3"/>
                      <a:pt x="24" y="3"/>
                      <a:pt x="24" y="3"/>
                    </a:cubicBezTo>
                    <a:cubicBezTo>
                      <a:pt x="26" y="0"/>
                      <a:pt x="26" y="0"/>
                      <a:pt x="26" y="0"/>
                    </a:cubicBezTo>
                    <a:cubicBezTo>
                      <a:pt x="26" y="0"/>
                      <a:pt x="21" y="0"/>
                      <a:pt x="13" y="1"/>
                    </a:cubicBezTo>
                    <a:cubicBezTo>
                      <a:pt x="4" y="2"/>
                      <a:pt x="0" y="4"/>
                      <a:pt x="0" y="4"/>
                    </a:cubicBezTo>
                    <a:lnTo>
                      <a:pt x="2" y="6"/>
                    </a:lnTo>
                    <a:close/>
                  </a:path>
                </a:pathLst>
              </a:custGeom>
              <a:noFill/>
              <a:ln w="14275" cap="rnd" cmpd="sng">
                <a:solidFill>
                  <a:srgbClr val="263238"/>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480" name="Google Shape;1480;p46"/>
              <p:cNvSpPr/>
              <p:nvPr/>
            </p:nvSpPr>
            <p:spPr>
              <a:xfrm>
                <a:off x="1349996" y="2585086"/>
                <a:ext cx="266386" cy="996457"/>
              </a:xfrm>
              <a:custGeom>
                <a:avLst/>
                <a:gdLst/>
                <a:ahLst/>
                <a:cxnLst/>
                <a:rect l="l" t="t" r="r" b="b"/>
                <a:pathLst>
                  <a:path w="16" h="59" extrusionOk="0">
                    <a:moveTo>
                      <a:pt x="16" y="0"/>
                    </a:moveTo>
                    <a:cubicBezTo>
                      <a:pt x="16" y="0"/>
                      <a:pt x="12" y="0"/>
                      <a:pt x="10" y="2"/>
                    </a:cubicBezTo>
                    <a:cubicBezTo>
                      <a:pt x="8" y="4"/>
                      <a:pt x="2" y="22"/>
                      <a:pt x="1" y="25"/>
                    </a:cubicBezTo>
                    <a:cubicBezTo>
                      <a:pt x="0" y="27"/>
                      <a:pt x="2" y="49"/>
                      <a:pt x="2" y="51"/>
                    </a:cubicBezTo>
                    <a:cubicBezTo>
                      <a:pt x="2" y="52"/>
                      <a:pt x="2" y="56"/>
                      <a:pt x="3" y="57"/>
                    </a:cubicBezTo>
                    <a:cubicBezTo>
                      <a:pt x="4" y="58"/>
                      <a:pt x="5" y="59"/>
                      <a:pt x="6" y="59"/>
                    </a:cubicBezTo>
                    <a:cubicBezTo>
                      <a:pt x="7" y="59"/>
                      <a:pt x="6" y="59"/>
                      <a:pt x="6" y="58"/>
                    </a:cubicBezTo>
                    <a:cubicBezTo>
                      <a:pt x="6" y="57"/>
                      <a:pt x="5" y="56"/>
                      <a:pt x="5" y="55"/>
                    </a:cubicBezTo>
                    <a:cubicBezTo>
                      <a:pt x="6" y="54"/>
                      <a:pt x="6" y="54"/>
                      <a:pt x="6" y="53"/>
                    </a:cubicBezTo>
                    <a:cubicBezTo>
                      <a:pt x="6" y="53"/>
                      <a:pt x="6" y="56"/>
                      <a:pt x="6" y="56"/>
                    </a:cubicBezTo>
                    <a:cubicBezTo>
                      <a:pt x="7" y="57"/>
                      <a:pt x="7" y="57"/>
                      <a:pt x="7" y="56"/>
                    </a:cubicBezTo>
                    <a:cubicBezTo>
                      <a:pt x="7" y="55"/>
                      <a:pt x="7" y="56"/>
                      <a:pt x="8" y="53"/>
                    </a:cubicBezTo>
                    <a:cubicBezTo>
                      <a:pt x="8" y="51"/>
                      <a:pt x="5" y="49"/>
                      <a:pt x="5" y="45"/>
                    </a:cubicBezTo>
                    <a:cubicBezTo>
                      <a:pt x="5" y="42"/>
                      <a:pt x="7" y="33"/>
                      <a:pt x="7" y="30"/>
                    </a:cubicBezTo>
                    <a:cubicBezTo>
                      <a:pt x="7" y="26"/>
                      <a:pt x="6" y="25"/>
                      <a:pt x="6" y="25"/>
                    </a:cubicBezTo>
                    <a:cubicBezTo>
                      <a:pt x="15" y="9"/>
                      <a:pt x="15" y="9"/>
                      <a:pt x="15" y="9"/>
                    </a:cubicBezTo>
                  </a:path>
                </a:pathLst>
              </a:custGeom>
              <a:solidFill>
                <a:srgbClr val="92E3A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481" name="Google Shape;1481;p46"/>
              <p:cNvSpPr/>
              <p:nvPr/>
            </p:nvSpPr>
            <p:spPr>
              <a:xfrm>
                <a:off x="1349996" y="2585086"/>
                <a:ext cx="266386" cy="996457"/>
              </a:xfrm>
              <a:custGeom>
                <a:avLst/>
                <a:gdLst/>
                <a:ahLst/>
                <a:cxnLst/>
                <a:rect l="l" t="t" r="r" b="b"/>
                <a:pathLst>
                  <a:path w="16" h="59" extrusionOk="0">
                    <a:moveTo>
                      <a:pt x="16" y="0"/>
                    </a:moveTo>
                    <a:cubicBezTo>
                      <a:pt x="16" y="0"/>
                      <a:pt x="12" y="0"/>
                      <a:pt x="10" y="2"/>
                    </a:cubicBezTo>
                    <a:cubicBezTo>
                      <a:pt x="8" y="4"/>
                      <a:pt x="2" y="22"/>
                      <a:pt x="1" y="25"/>
                    </a:cubicBezTo>
                    <a:cubicBezTo>
                      <a:pt x="0" y="27"/>
                      <a:pt x="2" y="49"/>
                      <a:pt x="2" y="51"/>
                    </a:cubicBezTo>
                    <a:cubicBezTo>
                      <a:pt x="2" y="52"/>
                      <a:pt x="2" y="56"/>
                      <a:pt x="3" y="57"/>
                    </a:cubicBezTo>
                    <a:cubicBezTo>
                      <a:pt x="4" y="58"/>
                      <a:pt x="5" y="59"/>
                      <a:pt x="6" y="59"/>
                    </a:cubicBezTo>
                    <a:cubicBezTo>
                      <a:pt x="7" y="59"/>
                      <a:pt x="6" y="59"/>
                      <a:pt x="6" y="58"/>
                    </a:cubicBezTo>
                    <a:cubicBezTo>
                      <a:pt x="6" y="57"/>
                      <a:pt x="5" y="56"/>
                      <a:pt x="5" y="55"/>
                    </a:cubicBezTo>
                    <a:cubicBezTo>
                      <a:pt x="6" y="54"/>
                      <a:pt x="6" y="54"/>
                      <a:pt x="6" y="53"/>
                    </a:cubicBezTo>
                    <a:cubicBezTo>
                      <a:pt x="6" y="53"/>
                      <a:pt x="6" y="56"/>
                      <a:pt x="6" y="56"/>
                    </a:cubicBezTo>
                    <a:cubicBezTo>
                      <a:pt x="7" y="57"/>
                      <a:pt x="7" y="57"/>
                      <a:pt x="7" y="56"/>
                    </a:cubicBezTo>
                    <a:cubicBezTo>
                      <a:pt x="7" y="55"/>
                      <a:pt x="7" y="56"/>
                      <a:pt x="8" y="53"/>
                    </a:cubicBezTo>
                    <a:cubicBezTo>
                      <a:pt x="8" y="51"/>
                      <a:pt x="5" y="49"/>
                      <a:pt x="5" y="45"/>
                    </a:cubicBezTo>
                    <a:cubicBezTo>
                      <a:pt x="5" y="42"/>
                      <a:pt x="7" y="33"/>
                      <a:pt x="7" y="30"/>
                    </a:cubicBezTo>
                    <a:cubicBezTo>
                      <a:pt x="7" y="26"/>
                      <a:pt x="6" y="25"/>
                      <a:pt x="6" y="25"/>
                    </a:cubicBezTo>
                    <a:cubicBezTo>
                      <a:pt x="15" y="9"/>
                      <a:pt x="15" y="9"/>
                      <a:pt x="15" y="9"/>
                    </a:cubicBezTo>
                  </a:path>
                </a:pathLst>
              </a:custGeom>
              <a:noFill/>
              <a:ln w="14275" cap="rnd" cmpd="sng">
                <a:solidFill>
                  <a:srgbClr val="263238"/>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482" name="Google Shape;1482;p46"/>
              <p:cNvSpPr/>
              <p:nvPr/>
            </p:nvSpPr>
            <p:spPr>
              <a:xfrm>
                <a:off x="1349996" y="2804164"/>
                <a:ext cx="182264" cy="777378"/>
              </a:xfrm>
              <a:custGeom>
                <a:avLst/>
                <a:gdLst/>
                <a:ahLst/>
                <a:cxnLst/>
                <a:rect l="l" t="t" r="r" b="b"/>
                <a:pathLst>
                  <a:path w="11" h="46" extrusionOk="0">
                    <a:moveTo>
                      <a:pt x="5" y="0"/>
                    </a:moveTo>
                    <a:cubicBezTo>
                      <a:pt x="3" y="5"/>
                      <a:pt x="2" y="11"/>
                      <a:pt x="1" y="12"/>
                    </a:cubicBezTo>
                    <a:cubicBezTo>
                      <a:pt x="0" y="14"/>
                      <a:pt x="2" y="36"/>
                      <a:pt x="2" y="38"/>
                    </a:cubicBezTo>
                    <a:cubicBezTo>
                      <a:pt x="2" y="39"/>
                      <a:pt x="2" y="43"/>
                      <a:pt x="3" y="44"/>
                    </a:cubicBezTo>
                    <a:cubicBezTo>
                      <a:pt x="4" y="45"/>
                      <a:pt x="5" y="46"/>
                      <a:pt x="6" y="46"/>
                    </a:cubicBezTo>
                    <a:cubicBezTo>
                      <a:pt x="7" y="46"/>
                      <a:pt x="6" y="46"/>
                      <a:pt x="6" y="45"/>
                    </a:cubicBezTo>
                    <a:cubicBezTo>
                      <a:pt x="6" y="44"/>
                      <a:pt x="5" y="43"/>
                      <a:pt x="5" y="42"/>
                    </a:cubicBezTo>
                    <a:cubicBezTo>
                      <a:pt x="6" y="41"/>
                      <a:pt x="6" y="41"/>
                      <a:pt x="6" y="40"/>
                    </a:cubicBezTo>
                    <a:cubicBezTo>
                      <a:pt x="6" y="40"/>
                      <a:pt x="6" y="43"/>
                      <a:pt x="6" y="43"/>
                    </a:cubicBezTo>
                    <a:cubicBezTo>
                      <a:pt x="7" y="44"/>
                      <a:pt x="7" y="44"/>
                      <a:pt x="7" y="43"/>
                    </a:cubicBezTo>
                    <a:cubicBezTo>
                      <a:pt x="7" y="42"/>
                      <a:pt x="7" y="43"/>
                      <a:pt x="8" y="40"/>
                    </a:cubicBezTo>
                    <a:cubicBezTo>
                      <a:pt x="8" y="38"/>
                      <a:pt x="5" y="36"/>
                      <a:pt x="5" y="32"/>
                    </a:cubicBezTo>
                    <a:cubicBezTo>
                      <a:pt x="5" y="29"/>
                      <a:pt x="7" y="20"/>
                      <a:pt x="7" y="17"/>
                    </a:cubicBezTo>
                    <a:cubicBezTo>
                      <a:pt x="7" y="13"/>
                      <a:pt x="6" y="12"/>
                      <a:pt x="6" y="12"/>
                    </a:cubicBezTo>
                    <a:cubicBezTo>
                      <a:pt x="11" y="3"/>
                      <a:pt x="11" y="3"/>
                      <a:pt x="11" y="3"/>
                    </a:cubicBezTo>
                    <a:cubicBezTo>
                      <a:pt x="10" y="2"/>
                      <a:pt x="7" y="1"/>
                      <a:pt x="5"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483" name="Google Shape;1483;p46"/>
              <p:cNvSpPr/>
              <p:nvPr/>
            </p:nvSpPr>
            <p:spPr>
              <a:xfrm>
                <a:off x="1349996" y="2804164"/>
                <a:ext cx="182264" cy="777378"/>
              </a:xfrm>
              <a:custGeom>
                <a:avLst/>
                <a:gdLst/>
                <a:ahLst/>
                <a:cxnLst/>
                <a:rect l="l" t="t" r="r" b="b"/>
                <a:pathLst>
                  <a:path w="11" h="46" extrusionOk="0">
                    <a:moveTo>
                      <a:pt x="5" y="0"/>
                    </a:moveTo>
                    <a:cubicBezTo>
                      <a:pt x="3" y="5"/>
                      <a:pt x="2" y="11"/>
                      <a:pt x="1" y="12"/>
                    </a:cubicBezTo>
                    <a:cubicBezTo>
                      <a:pt x="0" y="14"/>
                      <a:pt x="2" y="36"/>
                      <a:pt x="2" y="38"/>
                    </a:cubicBezTo>
                    <a:cubicBezTo>
                      <a:pt x="2" y="39"/>
                      <a:pt x="2" y="43"/>
                      <a:pt x="3" y="44"/>
                    </a:cubicBezTo>
                    <a:cubicBezTo>
                      <a:pt x="4" y="45"/>
                      <a:pt x="5" y="46"/>
                      <a:pt x="6" y="46"/>
                    </a:cubicBezTo>
                    <a:cubicBezTo>
                      <a:pt x="7" y="46"/>
                      <a:pt x="6" y="46"/>
                      <a:pt x="6" y="45"/>
                    </a:cubicBezTo>
                    <a:cubicBezTo>
                      <a:pt x="6" y="44"/>
                      <a:pt x="5" y="43"/>
                      <a:pt x="5" y="42"/>
                    </a:cubicBezTo>
                    <a:cubicBezTo>
                      <a:pt x="6" y="41"/>
                      <a:pt x="6" y="41"/>
                      <a:pt x="6" y="40"/>
                    </a:cubicBezTo>
                    <a:cubicBezTo>
                      <a:pt x="6" y="40"/>
                      <a:pt x="6" y="43"/>
                      <a:pt x="6" y="43"/>
                    </a:cubicBezTo>
                    <a:cubicBezTo>
                      <a:pt x="7" y="44"/>
                      <a:pt x="7" y="44"/>
                      <a:pt x="7" y="43"/>
                    </a:cubicBezTo>
                    <a:cubicBezTo>
                      <a:pt x="7" y="42"/>
                      <a:pt x="7" y="43"/>
                      <a:pt x="8" y="40"/>
                    </a:cubicBezTo>
                    <a:cubicBezTo>
                      <a:pt x="8" y="38"/>
                      <a:pt x="5" y="36"/>
                      <a:pt x="5" y="32"/>
                    </a:cubicBezTo>
                    <a:cubicBezTo>
                      <a:pt x="5" y="29"/>
                      <a:pt x="7" y="20"/>
                      <a:pt x="7" y="17"/>
                    </a:cubicBezTo>
                    <a:cubicBezTo>
                      <a:pt x="7" y="13"/>
                      <a:pt x="6" y="12"/>
                      <a:pt x="6" y="12"/>
                    </a:cubicBezTo>
                    <a:cubicBezTo>
                      <a:pt x="11" y="3"/>
                      <a:pt x="11" y="3"/>
                      <a:pt x="11" y="3"/>
                    </a:cubicBezTo>
                    <a:cubicBezTo>
                      <a:pt x="10" y="2"/>
                      <a:pt x="7" y="1"/>
                      <a:pt x="5" y="0"/>
                    </a:cubicBezTo>
                    <a:close/>
                  </a:path>
                </a:pathLst>
              </a:custGeom>
              <a:noFill/>
              <a:ln w="14275" cap="rnd" cmpd="sng">
                <a:solidFill>
                  <a:srgbClr val="263238"/>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484" name="Google Shape;1484;p46"/>
              <p:cNvSpPr/>
              <p:nvPr/>
            </p:nvSpPr>
            <p:spPr>
              <a:xfrm>
                <a:off x="2240288" y="3277658"/>
                <a:ext cx="1598318" cy="303884"/>
              </a:xfrm>
              <a:custGeom>
                <a:avLst/>
                <a:gdLst/>
                <a:ahLst/>
                <a:cxnLst/>
                <a:rect l="l" t="t" r="r" b="b"/>
                <a:pathLst>
                  <a:path w="95" h="18" extrusionOk="0">
                    <a:moveTo>
                      <a:pt x="0" y="0"/>
                    </a:moveTo>
                    <a:cubicBezTo>
                      <a:pt x="0" y="0"/>
                      <a:pt x="50" y="18"/>
                      <a:pt x="95" y="17"/>
                    </a:cubicBezTo>
                  </a:path>
                </a:pathLst>
              </a:custGeom>
              <a:noFill/>
              <a:ln w="14275" cap="rnd" cmpd="sng">
                <a:solidFill>
                  <a:srgbClr val="263238"/>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485" name="Google Shape;1485;p46"/>
              <p:cNvSpPr/>
              <p:nvPr/>
            </p:nvSpPr>
            <p:spPr>
              <a:xfrm>
                <a:off x="2156167" y="3242323"/>
                <a:ext cx="84122" cy="106006"/>
              </a:xfrm>
              <a:custGeom>
                <a:avLst/>
                <a:gdLst/>
                <a:ahLst/>
                <a:cxnLst/>
                <a:rect l="l" t="t" r="r" b="b"/>
                <a:pathLst>
                  <a:path w="5" h="6" extrusionOk="0">
                    <a:moveTo>
                      <a:pt x="5" y="0"/>
                    </a:moveTo>
                    <a:cubicBezTo>
                      <a:pt x="5" y="0"/>
                      <a:pt x="5" y="4"/>
                      <a:pt x="4" y="5"/>
                    </a:cubicBezTo>
                    <a:cubicBezTo>
                      <a:pt x="4" y="5"/>
                      <a:pt x="3" y="6"/>
                      <a:pt x="3" y="5"/>
                    </a:cubicBezTo>
                    <a:cubicBezTo>
                      <a:pt x="3" y="4"/>
                      <a:pt x="3" y="2"/>
                      <a:pt x="3" y="2"/>
                    </a:cubicBezTo>
                    <a:cubicBezTo>
                      <a:pt x="3" y="2"/>
                      <a:pt x="2" y="4"/>
                      <a:pt x="1" y="2"/>
                    </a:cubicBezTo>
                    <a:cubicBezTo>
                      <a:pt x="0" y="1"/>
                      <a:pt x="0" y="0"/>
                      <a:pt x="0" y="0"/>
                    </a:cubicBezTo>
                  </a:path>
                </a:pathLst>
              </a:custGeom>
              <a:noFill/>
              <a:ln w="14275" cap="rnd" cmpd="sng">
                <a:solidFill>
                  <a:srgbClr val="263238"/>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486" name="Google Shape;1486;p46"/>
              <p:cNvSpPr/>
              <p:nvPr/>
            </p:nvSpPr>
            <p:spPr>
              <a:xfrm>
                <a:off x="2191217" y="3298860"/>
                <a:ext cx="14020" cy="49469"/>
              </a:xfrm>
              <a:custGeom>
                <a:avLst/>
                <a:gdLst/>
                <a:ahLst/>
                <a:cxnLst/>
                <a:rect l="l" t="t" r="r" b="b"/>
                <a:pathLst>
                  <a:path w="1" h="3" extrusionOk="0">
                    <a:moveTo>
                      <a:pt x="1" y="0"/>
                    </a:moveTo>
                    <a:cubicBezTo>
                      <a:pt x="1" y="0"/>
                      <a:pt x="0" y="2"/>
                      <a:pt x="0" y="3"/>
                    </a:cubicBezTo>
                  </a:path>
                </a:pathLst>
              </a:custGeom>
              <a:noFill/>
              <a:ln w="14275" cap="rnd" cmpd="sng">
                <a:solidFill>
                  <a:srgbClr val="263238"/>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487" name="Google Shape;1487;p46"/>
              <p:cNvSpPr/>
              <p:nvPr/>
            </p:nvSpPr>
            <p:spPr>
              <a:xfrm>
                <a:off x="2142146" y="3348329"/>
                <a:ext cx="84122" cy="254415"/>
              </a:xfrm>
              <a:custGeom>
                <a:avLst/>
                <a:gdLst/>
                <a:ahLst/>
                <a:cxnLst/>
                <a:rect l="l" t="t" r="r" b="b"/>
                <a:pathLst>
                  <a:path w="5" h="15" extrusionOk="0">
                    <a:moveTo>
                      <a:pt x="4" y="0"/>
                    </a:moveTo>
                    <a:cubicBezTo>
                      <a:pt x="4" y="0"/>
                      <a:pt x="5" y="11"/>
                      <a:pt x="4" y="13"/>
                    </a:cubicBezTo>
                    <a:cubicBezTo>
                      <a:pt x="3" y="15"/>
                      <a:pt x="1" y="15"/>
                      <a:pt x="1" y="13"/>
                    </a:cubicBezTo>
                    <a:cubicBezTo>
                      <a:pt x="0" y="11"/>
                      <a:pt x="4" y="0"/>
                      <a:pt x="4" y="0"/>
                    </a:cubicBezTo>
                  </a:path>
                </a:pathLst>
              </a:custGeom>
              <a:noFill/>
              <a:ln w="14275" cap="rnd" cmpd="sng">
                <a:solidFill>
                  <a:srgbClr val="263238"/>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488" name="Google Shape;1488;p46"/>
              <p:cNvSpPr/>
              <p:nvPr/>
            </p:nvSpPr>
            <p:spPr>
              <a:xfrm>
                <a:off x="2191217" y="3348329"/>
                <a:ext cx="49071" cy="233213"/>
              </a:xfrm>
              <a:custGeom>
                <a:avLst/>
                <a:gdLst/>
                <a:ahLst/>
                <a:cxnLst/>
                <a:rect l="l" t="t" r="r" b="b"/>
                <a:pathLst>
                  <a:path w="3" h="14" extrusionOk="0">
                    <a:moveTo>
                      <a:pt x="2" y="0"/>
                    </a:moveTo>
                    <a:cubicBezTo>
                      <a:pt x="2" y="0"/>
                      <a:pt x="3" y="9"/>
                      <a:pt x="2" y="12"/>
                    </a:cubicBezTo>
                    <a:cubicBezTo>
                      <a:pt x="2" y="14"/>
                      <a:pt x="0" y="13"/>
                      <a:pt x="0" y="10"/>
                    </a:cubicBezTo>
                    <a:cubicBezTo>
                      <a:pt x="0" y="6"/>
                      <a:pt x="1" y="0"/>
                      <a:pt x="1" y="0"/>
                    </a:cubicBezTo>
                    <a:lnTo>
                      <a:pt x="2" y="0"/>
                    </a:lnTo>
                    <a:close/>
                  </a:path>
                </a:pathLst>
              </a:custGeom>
              <a:noFill/>
              <a:ln w="14275" cap="rnd" cmpd="sng">
                <a:solidFill>
                  <a:srgbClr val="263238"/>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489" name="Google Shape;1489;p46"/>
              <p:cNvSpPr/>
              <p:nvPr/>
            </p:nvSpPr>
            <p:spPr>
              <a:xfrm>
                <a:off x="1216804" y="3143384"/>
                <a:ext cx="701017" cy="1257938"/>
              </a:xfrm>
              <a:custGeom>
                <a:avLst/>
                <a:gdLst/>
                <a:ahLst/>
                <a:cxnLst/>
                <a:rect l="l" t="t" r="r" b="b"/>
                <a:pathLst>
                  <a:path w="42" h="74" extrusionOk="0">
                    <a:moveTo>
                      <a:pt x="22" y="0"/>
                    </a:moveTo>
                    <a:cubicBezTo>
                      <a:pt x="22" y="0"/>
                      <a:pt x="21" y="2"/>
                      <a:pt x="20" y="8"/>
                    </a:cubicBezTo>
                    <a:cubicBezTo>
                      <a:pt x="19" y="11"/>
                      <a:pt x="20" y="15"/>
                      <a:pt x="23" y="18"/>
                    </a:cubicBezTo>
                    <a:cubicBezTo>
                      <a:pt x="23" y="18"/>
                      <a:pt x="27" y="22"/>
                      <a:pt x="27" y="22"/>
                    </a:cubicBezTo>
                    <a:cubicBezTo>
                      <a:pt x="30" y="37"/>
                      <a:pt x="30" y="37"/>
                      <a:pt x="30" y="37"/>
                    </a:cubicBezTo>
                    <a:cubicBezTo>
                      <a:pt x="30" y="37"/>
                      <a:pt x="23" y="43"/>
                      <a:pt x="19" y="49"/>
                    </a:cubicBezTo>
                    <a:cubicBezTo>
                      <a:pt x="16" y="53"/>
                      <a:pt x="11" y="57"/>
                      <a:pt x="9" y="58"/>
                    </a:cubicBezTo>
                    <a:cubicBezTo>
                      <a:pt x="8" y="58"/>
                      <a:pt x="8" y="59"/>
                      <a:pt x="7" y="58"/>
                    </a:cubicBezTo>
                    <a:cubicBezTo>
                      <a:pt x="6" y="58"/>
                      <a:pt x="4" y="56"/>
                      <a:pt x="3" y="57"/>
                    </a:cubicBezTo>
                    <a:cubicBezTo>
                      <a:pt x="3" y="58"/>
                      <a:pt x="3" y="62"/>
                      <a:pt x="2" y="63"/>
                    </a:cubicBezTo>
                    <a:cubicBezTo>
                      <a:pt x="1" y="64"/>
                      <a:pt x="1" y="65"/>
                      <a:pt x="1" y="67"/>
                    </a:cubicBezTo>
                    <a:cubicBezTo>
                      <a:pt x="0" y="69"/>
                      <a:pt x="0" y="74"/>
                      <a:pt x="1" y="73"/>
                    </a:cubicBezTo>
                    <a:cubicBezTo>
                      <a:pt x="2" y="73"/>
                      <a:pt x="4" y="69"/>
                      <a:pt x="7" y="66"/>
                    </a:cubicBezTo>
                    <a:cubicBezTo>
                      <a:pt x="10" y="63"/>
                      <a:pt x="18" y="57"/>
                      <a:pt x="21" y="55"/>
                    </a:cubicBezTo>
                    <a:cubicBezTo>
                      <a:pt x="24" y="52"/>
                      <a:pt x="32" y="48"/>
                      <a:pt x="36" y="45"/>
                    </a:cubicBezTo>
                    <a:cubicBezTo>
                      <a:pt x="40" y="41"/>
                      <a:pt x="42" y="38"/>
                      <a:pt x="42" y="36"/>
                    </a:cubicBezTo>
                    <a:cubicBezTo>
                      <a:pt x="42" y="35"/>
                      <a:pt x="41" y="19"/>
                      <a:pt x="41" y="15"/>
                    </a:cubicBezTo>
                    <a:cubicBezTo>
                      <a:pt x="41" y="11"/>
                      <a:pt x="42" y="4"/>
                      <a:pt x="42" y="3"/>
                    </a:cubicBezTo>
                    <a:cubicBezTo>
                      <a:pt x="42" y="2"/>
                      <a:pt x="42" y="2"/>
                      <a:pt x="42" y="2"/>
                    </a:cubicBezTo>
                    <a:cubicBezTo>
                      <a:pt x="42" y="2"/>
                      <a:pt x="38" y="3"/>
                      <a:pt x="31" y="2"/>
                    </a:cubicBezTo>
                    <a:cubicBezTo>
                      <a:pt x="24" y="1"/>
                      <a:pt x="22" y="0"/>
                      <a:pt x="22"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490" name="Google Shape;1490;p46"/>
              <p:cNvSpPr/>
              <p:nvPr/>
            </p:nvSpPr>
            <p:spPr>
              <a:xfrm>
                <a:off x="1216804" y="3143384"/>
                <a:ext cx="701017" cy="1257938"/>
              </a:xfrm>
              <a:custGeom>
                <a:avLst/>
                <a:gdLst/>
                <a:ahLst/>
                <a:cxnLst/>
                <a:rect l="l" t="t" r="r" b="b"/>
                <a:pathLst>
                  <a:path w="42" h="74" extrusionOk="0">
                    <a:moveTo>
                      <a:pt x="22" y="0"/>
                    </a:moveTo>
                    <a:cubicBezTo>
                      <a:pt x="22" y="0"/>
                      <a:pt x="21" y="2"/>
                      <a:pt x="20" y="8"/>
                    </a:cubicBezTo>
                    <a:cubicBezTo>
                      <a:pt x="19" y="11"/>
                      <a:pt x="20" y="15"/>
                      <a:pt x="23" y="18"/>
                    </a:cubicBezTo>
                    <a:cubicBezTo>
                      <a:pt x="23" y="18"/>
                      <a:pt x="27" y="22"/>
                      <a:pt x="27" y="22"/>
                    </a:cubicBezTo>
                    <a:cubicBezTo>
                      <a:pt x="30" y="37"/>
                      <a:pt x="30" y="37"/>
                      <a:pt x="30" y="37"/>
                    </a:cubicBezTo>
                    <a:cubicBezTo>
                      <a:pt x="30" y="37"/>
                      <a:pt x="23" y="43"/>
                      <a:pt x="19" y="49"/>
                    </a:cubicBezTo>
                    <a:cubicBezTo>
                      <a:pt x="16" y="53"/>
                      <a:pt x="11" y="57"/>
                      <a:pt x="9" y="58"/>
                    </a:cubicBezTo>
                    <a:cubicBezTo>
                      <a:pt x="8" y="58"/>
                      <a:pt x="8" y="59"/>
                      <a:pt x="7" y="58"/>
                    </a:cubicBezTo>
                    <a:cubicBezTo>
                      <a:pt x="6" y="58"/>
                      <a:pt x="4" y="56"/>
                      <a:pt x="3" y="57"/>
                    </a:cubicBezTo>
                    <a:cubicBezTo>
                      <a:pt x="3" y="58"/>
                      <a:pt x="3" y="62"/>
                      <a:pt x="2" y="63"/>
                    </a:cubicBezTo>
                    <a:cubicBezTo>
                      <a:pt x="1" y="64"/>
                      <a:pt x="1" y="65"/>
                      <a:pt x="1" y="67"/>
                    </a:cubicBezTo>
                    <a:cubicBezTo>
                      <a:pt x="0" y="69"/>
                      <a:pt x="0" y="74"/>
                      <a:pt x="1" y="73"/>
                    </a:cubicBezTo>
                    <a:cubicBezTo>
                      <a:pt x="2" y="73"/>
                      <a:pt x="4" y="69"/>
                      <a:pt x="7" y="66"/>
                    </a:cubicBezTo>
                    <a:cubicBezTo>
                      <a:pt x="10" y="63"/>
                      <a:pt x="18" y="57"/>
                      <a:pt x="21" y="55"/>
                    </a:cubicBezTo>
                    <a:cubicBezTo>
                      <a:pt x="24" y="52"/>
                      <a:pt x="32" y="48"/>
                      <a:pt x="36" y="45"/>
                    </a:cubicBezTo>
                    <a:cubicBezTo>
                      <a:pt x="40" y="41"/>
                      <a:pt x="42" y="38"/>
                      <a:pt x="42" y="36"/>
                    </a:cubicBezTo>
                    <a:cubicBezTo>
                      <a:pt x="42" y="35"/>
                      <a:pt x="41" y="19"/>
                      <a:pt x="41" y="15"/>
                    </a:cubicBezTo>
                    <a:cubicBezTo>
                      <a:pt x="41" y="11"/>
                      <a:pt x="42" y="4"/>
                      <a:pt x="42" y="3"/>
                    </a:cubicBezTo>
                    <a:cubicBezTo>
                      <a:pt x="42" y="2"/>
                      <a:pt x="42" y="2"/>
                      <a:pt x="42" y="2"/>
                    </a:cubicBezTo>
                    <a:cubicBezTo>
                      <a:pt x="42" y="2"/>
                      <a:pt x="38" y="3"/>
                      <a:pt x="31" y="2"/>
                    </a:cubicBezTo>
                    <a:cubicBezTo>
                      <a:pt x="24" y="1"/>
                      <a:pt x="22" y="0"/>
                      <a:pt x="22" y="0"/>
                    </a:cubicBezTo>
                    <a:close/>
                  </a:path>
                </a:pathLst>
              </a:custGeom>
              <a:noFill/>
              <a:ln w="14275" cap="rnd" cmpd="sng">
                <a:solidFill>
                  <a:srgbClr val="263238"/>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491" name="Google Shape;1491;p46"/>
              <p:cNvSpPr/>
              <p:nvPr/>
            </p:nvSpPr>
            <p:spPr>
              <a:xfrm>
                <a:off x="1532262" y="3143384"/>
                <a:ext cx="385559" cy="473494"/>
              </a:xfrm>
              <a:custGeom>
                <a:avLst/>
                <a:gdLst/>
                <a:ahLst/>
                <a:cxnLst/>
                <a:rect l="l" t="t" r="r" b="b"/>
                <a:pathLst>
                  <a:path w="23" h="28" extrusionOk="0">
                    <a:moveTo>
                      <a:pt x="12" y="2"/>
                    </a:moveTo>
                    <a:cubicBezTo>
                      <a:pt x="5" y="1"/>
                      <a:pt x="3" y="0"/>
                      <a:pt x="3" y="0"/>
                    </a:cubicBezTo>
                    <a:cubicBezTo>
                      <a:pt x="3" y="0"/>
                      <a:pt x="2" y="2"/>
                      <a:pt x="1" y="8"/>
                    </a:cubicBezTo>
                    <a:cubicBezTo>
                      <a:pt x="0" y="11"/>
                      <a:pt x="1" y="15"/>
                      <a:pt x="4" y="18"/>
                    </a:cubicBezTo>
                    <a:cubicBezTo>
                      <a:pt x="4" y="18"/>
                      <a:pt x="8" y="22"/>
                      <a:pt x="8" y="22"/>
                    </a:cubicBezTo>
                    <a:cubicBezTo>
                      <a:pt x="9" y="28"/>
                      <a:pt x="9" y="28"/>
                      <a:pt x="9" y="28"/>
                    </a:cubicBezTo>
                    <a:cubicBezTo>
                      <a:pt x="13" y="26"/>
                      <a:pt x="18" y="26"/>
                      <a:pt x="23" y="28"/>
                    </a:cubicBezTo>
                    <a:cubicBezTo>
                      <a:pt x="22" y="23"/>
                      <a:pt x="22" y="17"/>
                      <a:pt x="22" y="15"/>
                    </a:cubicBezTo>
                    <a:cubicBezTo>
                      <a:pt x="22" y="11"/>
                      <a:pt x="23" y="4"/>
                      <a:pt x="23" y="3"/>
                    </a:cubicBezTo>
                    <a:cubicBezTo>
                      <a:pt x="23" y="2"/>
                      <a:pt x="23" y="2"/>
                      <a:pt x="23" y="2"/>
                    </a:cubicBezTo>
                    <a:cubicBezTo>
                      <a:pt x="23" y="2"/>
                      <a:pt x="19" y="3"/>
                      <a:pt x="12" y="2"/>
                    </a:cubicBezTo>
                    <a:close/>
                  </a:path>
                </a:pathLst>
              </a:custGeom>
              <a:solidFill>
                <a:srgbClr val="26323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492" name="Google Shape;1492;p46"/>
              <p:cNvSpPr/>
              <p:nvPr/>
            </p:nvSpPr>
            <p:spPr>
              <a:xfrm>
                <a:off x="1532262" y="3143384"/>
                <a:ext cx="385559" cy="473494"/>
              </a:xfrm>
              <a:custGeom>
                <a:avLst/>
                <a:gdLst/>
                <a:ahLst/>
                <a:cxnLst/>
                <a:rect l="l" t="t" r="r" b="b"/>
                <a:pathLst>
                  <a:path w="23" h="28" extrusionOk="0">
                    <a:moveTo>
                      <a:pt x="12" y="2"/>
                    </a:moveTo>
                    <a:cubicBezTo>
                      <a:pt x="5" y="1"/>
                      <a:pt x="3" y="0"/>
                      <a:pt x="3" y="0"/>
                    </a:cubicBezTo>
                    <a:cubicBezTo>
                      <a:pt x="3" y="0"/>
                      <a:pt x="2" y="2"/>
                      <a:pt x="1" y="8"/>
                    </a:cubicBezTo>
                    <a:cubicBezTo>
                      <a:pt x="0" y="11"/>
                      <a:pt x="1" y="15"/>
                      <a:pt x="4" y="18"/>
                    </a:cubicBezTo>
                    <a:cubicBezTo>
                      <a:pt x="4" y="18"/>
                      <a:pt x="8" y="22"/>
                      <a:pt x="8" y="22"/>
                    </a:cubicBezTo>
                    <a:cubicBezTo>
                      <a:pt x="9" y="28"/>
                      <a:pt x="9" y="28"/>
                      <a:pt x="9" y="28"/>
                    </a:cubicBezTo>
                    <a:cubicBezTo>
                      <a:pt x="13" y="26"/>
                      <a:pt x="18" y="26"/>
                      <a:pt x="23" y="28"/>
                    </a:cubicBezTo>
                    <a:cubicBezTo>
                      <a:pt x="22" y="23"/>
                      <a:pt x="22" y="17"/>
                      <a:pt x="22" y="15"/>
                    </a:cubicBezTo>
                    <a:cubicBezTo>
                      <a:pt x="22" y="11"/>
                      <a:pt x="23" y="4"/>
                      <a:pt x="23" y="3"/>
                    </a:cubicBezTo>
                    <a:cubicBezTo>
                      <a:pt x="23" y="2"/>
                      <a:pt x="23" y="2"/>
                      <a:pt x="23" y="2"/>
                    </a:cubicBezTo>
                    <a:cubicBezTo>
                      <a:pt x="23" y="2"/>
                      <a:pt x="19" y="3"/>
                      <a:pt x="12" y="2"/>
                    </a:cubicBezTo>
                    <a:close/>
                  </a:path>
                </a:pathLst>
              </a:custGeom>
              <a:noFill/>
              <a:ln w="14275" cap="rnd" cmpd="sng">
                <a:solidFill>
                  <a:srgbClr val="263238"/>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493" name="Google Shape;1493;p46"/>
              <p:cNvSpPr/>
              <p:nvPr/>
            </p:nvSpPr>
            <p:spPr>
              <a:xfrm>
                <a:off x="1602363" y="3348329"/>
                <a:ext cx="686996" cy="1102463"/>
              </a:xfrm>
              <a:custGeom>
                <a:avLst/>
                <a:gdLst/>
                <a:ahLst/>
                <a:cxnLst/>
                <a:rect l="l" t="t" r="r" b="b"/>
                <a:pathLst>
                  <a:path w="41" h="65" extrusionOk="0">
                    <a:moveTo>
                      <a:pt x="0" y="3"/>
                    </a:moveTo>
                    <a:cubicBezTo>
                      <a:pt x="0" y="3"/>
                      <a:pt x="3" y="13"/>
                      <a:pt x="6" y="18"/>
                    </a:cubicBezTo>
                    <a:cubicBezTo>
                      <a:pt x="9" y="23"/>
                      <a:pt x="14" y="27"/>
                      <a:pt x="14" y="30"/>
                    </a:cubicBezTo>
                    <a:cubicBezTo>
                      <a:pt x="15" y="33"/>
                      <a:pt x="14" y="37"/>
                      <a:pt x="16" y="42"/>
                    </a:cubicBezTo>
                    <a:cubicBezTo>
                      <a:pt x="17" y="46"/>
                      <a:pt x="24" y="57"/>
                      <a:pt x="25" y="59"/>
                    </a:cubicBezTo>
                    <a:cubicBezTo>
                      <a:pt x="26" y="61"/>
                      <a:pt x="27" y="65"/>
                      <a:pt x="28" y="65"/>
                    </a:cubicBezTo>
                    <a:cubicBezTo>
                      <a:pt x="29" y="65"/>
                      <a:pt x="39" y="58"/>
                      <a:pt x="40" y="58"/>
                    </a:cubicBezTo>
                    <a:cubicBezTo>
                      <a:pt x="41" y="57"/>
                      <a:pt x="39" y="57"/>
                      <a:pt x="38" y="57"/>
                    </a:cubicBezTo>
                    <a:cubicBezTo>
                      <a:pt x="37" y="57"/>
                      <a:pt x="30" y="58"/>
                      <a:pt x="30" y="58"/>
                    </a:cubicBezTo>
                    <a:cubicBezTo>
                      <a:pt x="29" y="57"/>
                      <a:pt x="29" y="56"/>
                      <a:pt x="28" y="55"/>
                    </a:cubicBezTo>
                    <a:cubicBezTo>
                      <a:pt x="28" y="54"/>
                      <a:pt x="24" y="38"/>
                      <a:pt x="22" y="33"/>
                    </a:cubicBezTo>
                    <a:cubicBezTo>
                      <a:pt x="20" y="27"/>
                      <a:pt x="20" y="21"/>
                      <a:pt x="19" y="18"/>
                    </a:cubicBezTo>
                    <a:cubicBezTo>
                      <a:pt x="18" y="14"/>
                      <a:pt x="16" y="5"/>
                      <a:pt x="12" y="0"/>
                    </a:cubicBezTo>
                  </a:path>
                </a:pathLst>
              </a:custGeom>
              <a:solidFill>
                <a:srgbClr val="26323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494" name="Google Shape;1494;p46"/>
              <p:cNvSpPr/>
              <p:nvPr/>
            </p:nvSpPr>
            <p:spPr>
              <a:xfrm>
                <a:off x="1602363" y="3348329"/>
                <a:ext cx="686996" cy="1102463"/>
              </a:xfrm>
              <a:custGeom>
                <a:avLst/>
                <a:gdLst/>
                <a:ahLst/>
                <a:cxnLst/>
                <a:rect l="l" t="t" r="r" b="b"/>
                <a:pathLst>
                  <a:path w="41" h="65" extrusionOk="0">
                    <a:moveTo>
                      <a:pt x="0" y="3"/>
                    </a:moveTo>
                    <a:cubicBezTo>
                      <a:pt x="0" y="3"/>
                      <a:pt x="3" y="13"/>
                      <a:pt x="6" y="18"/>
                    </a:cubicBezTo>
                    <a:cubicBezTo>
                      <a:pt x="9" y="23"/>
                      <a:pt x="14" y="27"/>
                      <a:pt x="14" y="30"/>
                    </a:cubicBezTo>
                    <a:cubicBezTo>
                      <a:pt x="15" y="33"/>
                      <a:pt x="14" y="37"/>
                      <a:pt x="16" y="42"/>
                    </a:cubicBezTo>
                    <a:cubicBezTo>
                      <a:pt x="17" y="46"/>
                      <a:pt x="24" y="57"/>
                      <a:pt x="25" y="59"/>
                    </a:cubicBezTo>
                    <a:cubicBezTo>
                      <a:pt x="26" y="61"/>
                      <a:pt x="27" y="65"/>
                      <a:pt x="28" y="65"/>
                    </a:cubicBezTo>
                    <a:cubicBezTo>
                      <a:pt x="29" y="65"/>
                      <a:pt x="39" y="58"/>
                      <a:pt x="40" y="58"/>
                    </a:cubicBezTo>
                    <a:cubicBezTo>
                      <a:pt x="41" y="57"/>
                      <a:pt x="39" y="57"/>
                      <a:pt x="38" y="57"/>
                    </a:cubicBezTo>
                    <a:cubicBezTo>
                      <a:pt x="37" y="57"/>
                      <a:pt x="30" y="58"/>
                      <a:pt x="30" y="58"/>
                    </a:cubicBezTo>
                    <a:cubicBezTo>
                      <a:pt x="29" y="57"/>
                      <a:pt x="29" y="56"/>
                      <a:pt x="28" y="55"/>
                    </a:cubicBezTo>
                    <a:cubicBezTo>
                      <a:pt x="28" y="54"/>
                      <a:pt x="24" y="38"/>
                      <a:pt x="22" y="33"/>
                    </a:cubicBezTo>
                    <a:cubicBezTo>
                      <a:pt x="20" y="27"/>
                      <a:pt x="20" y="21"/>
                      <a:pt x="19" y="18"/>
                    </a:cubicBezTo>
                    <a:cubicBezTo>
                      <a:pt x="18" y="14"/>
                      <a:pt x="16" y="5"/>
                      <a:pt x="12" y="0"/>
                    </a:cubicBezTo>
                  </a:path>
                </a:pathLst>
              </a:custGeom>
              <a:noFill/>
              <a:ln w="14275" cap="rnd"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495" name="Google Shape;1495;p46"/>
              <p:cNvSpPr/>
              <p:nvPr/>
            </p:nvSpPr>
            <p:spPr>
              <a:xfrm>
                <a:off x="1686484" y="3581542"/>
                <a:ext cx="602874" cy="869250"/>
              </a:xfrm>
              <a:custGeom>
                <a:avLst/>
                <a:gdLst/>
                <a:ahLst/>
                <a:cxnLst/>
                <a:rect l="l" t="t" r="r" b="b"/>
                <a:pathLst>
                  <a:path w="36" h="51" extrusionOk="0">
                    <a:moveTo>
                      <a:pt x="33" y="43"/>
                    </a:moveTo>
                    <a:cubicBezTo>
                      <a:pt x="32" y="43"/>
                      <a:pt x="25" y="44"/>
                      <a:pt x="25" y="44"/>
                    </a:cubicBezTo>
                    <a:cubicBezTo>
                      <a:pt x="24" y="43"/>
                      <a:pt x="23" y="42"/>
                      <a:pt x="23" y="41"/>
                    </a:cubicBezTo>
                    <a:cubicBezTo>
                      <a:pt x="23" y="40"/>
                      <a:pt x="19" y="24"/>
                      <a:pt x="17" y="19"/>
                    </a:cubicBezTo>
                    <a:cubicBezTo>
                      <a:pt x="15" y="13"/>
                      <a:pt x="15" y="7"/>
                      <a:pt x="14" y="4"/>
                    </a:cubicBezTo>
                    <a:cubicBezTo>
                      <a:pt x="14" y="3"/>
                      <a:pt x="14" y="2"/>
                      <a:pt x="13" y="1"/>
                    </a:cubicBezTo>
                    <a:cubicBezTo>
                      <a:pt x="9" y="0"/>
                      <a:pt x="4" y="1"/>
                      <a:pt x="0" y="3"/>
                    </a:cubicBezTo>
                    <a:cubicBezTo>
                      <a:pt x="1" y="4"/>
                      <a:pt x="1" y="4"/>
                      <a:pt x="1" y="4"/>
                    </a:cubicBezTo>
                    <a:cubicBezTo>
                      <a:pt x="4" y="9"/>
                      <a:pt x="9" y="13"/>
                      <a:pt x="9" y="16"/>
                    </a:cubicBezTo>
                    <a:cubicBezTo>
                      <a:pt x="10" y="19"/>
                      <a:pt x="9" y="23"/>
                      <a:pt x="11" y="28"/>
                    </a:cubicBezTo>
                    <a:cubicBezTo>
                      <a:pt x="12" y="32"/>
                      <a:pt x="19" y="43"/>
                      <a:pt x="20" y="45"/>
                    </a:cubicBezTo>
                    <a:cubicBezTo>
                      <a:pt x="21" y="47"/>
                      <a:pt x="22" y="51"/>
                      <a:pt x="23" y="51"/>
                    </a:cubicBezTo>
                    <a:cubicBezTo>
                      <a:pt x="24" y="51"/>
                      <a:pt x="34" y="44"/>
                      <a:pt x="35" y="44"/>
                    </a:cubicBezTo>
                    <a:cubicBezTo>
                      <a:pt x="36" y="43"/>
                      <a:pt x="34" y="43"/>
                      <a:pt x="33" y="43"/>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496" name="Google Shape;1496;p46"/>
              <p:cNvSpPr/>
              <p:nvPr/>
            </p:nvSpPr>
            <p:spPr>
              <a:xfrm>
                <a:off x="1686484" y="3581542"/>
                <a:ext cx="602874" cy="869250"/>
              </a:xfrm>
              <a:custGeom>
                <a:avLst/>
                <a:gdLst/>
                <a:ahLst/>
                <a:cxnLst/>
                <a:rect l="l" t="t" r="r" b="b"/>
                <a:pathLst>
                  <a:path w="36" h="51" extrusionOk="0">
                    <a:moveTo>
                      <a:pt x="33" y="43"/>
                    </a:moveTo>
                    <a:cubicBezTo>
                      <a:pt x="32" y="43"/>
                      <a:pt x="25" y="44"/>
                      <a:pt x="25" y="44"/>
                    </a:cubicBezTo>
                    <a:cubicBezTo>
                      <a:pt x="24" y="43"/>
                      <a:pt x="23" y="42"/>
                      <a:pt x="23" y="41"/>
                    </a:cubicBezTo>
                    <a:cubicBezTo>
                      <a:pt x="23" y="40"/>
                      <a:pt x="19" y="24"/>
                      <a:pt x="17" y="19"/>
                    </a:cubicBezTo>
                    <a:cubicBezTo>
                      <a:pt x="15" y="13"/>
                      <a:pt x="15" y="7"/>
                      <a:pt x="14" y="4"/>
                    </a:cubicBezTo>
                    <a:cubicBezTo>
                      <a:pt x="14" y="3"/>
                      <a:pt x="14" y="2"/>
                      <a:pt x="13" y="1"/>
                    </a:cubicBezTo>
                    <a:cubicBezTo>
                      <a:pt x="9" y="0"/>
                      <a:pt x="4" y="1"/>
                      <a:pt x="0" y="3"/>
                    </a:cubicBezTo>
                    <a:cubicBezTo>
                      <a:pt x="1" y="4"/>
                      <a:pt x="1" y="4"/>
                      <a:pt x="1" y="4"/>
                    </a:cubicBezTo>
                    <a:cubicBezTo>
                      <a:pt x="4" y="9"/>
                      <a:pt x="9" y="13"/>
                      <a:pt x="9" y="16"/>
                    </a:cubicBezTo>
                    <a:cubicBezTo>
                      <a:pt x="10" y="19"/>
                      <a:pt x="9" y="23"/>
                      <a:pt x="11" y="28"/>
                    </a:cubicBezTo>
                    <a:cubicBezTo>
                      <a:pt x="12" y="32"/>
                      <a:pt x="19" y="43"/>
                      <a:pt x="20" y="45"/>
                    </a:cubicBezTo>
                    <a:cubicBezTo>
                      <a:pt x="21" y="47"/>
                      <a:pt x="22" y="51"/>
                      <a:pt x="23" y="51"/>
                    </a:cubicBezTo>
                    <a:cubicBezTo>
                      <a:pt x="24" y="51"/>
                      <a:pt x="34" y="44"/>
                      <a:pt x="35" y="44"/>
                    </a:cubicBezTo>
                    <a:cubicBezTo>
                      <a:pt x="36" y="43"/>
                      <a:pt x="34" y="43"/>
                      <a:pt x="33" y="43"/>
                    </a:cubicBezTo>
                    <a:close/>
                  </a:path>
                </a:pathLst>
              </a:custGeom>
              <a:noFill/>
              <a:ln w="14275" cap="rnd" cmpd="sng">
                <a:solidFill>
                  <a:srgbClr val="263238"/>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497" name="Google Shape;1497;p46"/>
              <p:cNvSpPr/>
              <p:nvPr/>
            </p:nvSpPr>
            <p:spPr>
              <a:xfrm>
                <a:off x="2036992" y="4316518"/>
                <a:ext cx="252366" cy="134274"/>
              </a:xfrm>
              <a:custGeom>
                <a:avLst/>
                <a:gdLst/>
                <a:ahLst/>
                <a:cxnLst/>
                <a:rect l="l" t="t" r="r" b="b"/>
                <a:pathLst>
                  <a:path w="15" h="8" extrusionOk="0">
                    <a:moveTo>
                      <a:pt x="12" y="0"/>
                    </a:moveTo>
                    <a:cubicBezTo>
                      <a:pt x="11" y="0"/>
                      <a:pt x="5" y="1"/>
                      <a:pt x="4" y="1"/>
                    </a:cubicBezTo>
                    <a:cubicBezTo>
                      <a:pt x="4" y="1"/>
                      <a:pt x="4" y="1"/>
                      <a:pt x="4" y="1"/>
                    </a:cubicBezTo>
                    <a:cubicBezTo>
                      <a:pt x="3" y="2"/>
                      <a:pt x="4" y="2"/>
                      <a:pt x="4" y="3"/>
                    </a:cubicBezTo>
                    <a:cubicBezTo>
                      <a:pt x="4" y="3"/>
                      <a:pt x="1" y="4"/>
                      <a:pt x="0" y="5"/>
                    </a:cubicBezTo>
                    <a:cubicBezTo>
                      <a:pt x="1" y="6"/>
                      <a:pt x="1" y="8"/>
                      <a:pt x="2" y="8"/>
                    </a:cubicBezTo>
                    <a:cubicBezTo>
                      <a:pt x="3" y="8"/>
                      <a:pt x="13" y="1"/>
                      <a:pt x="14" y="1"/>
                    </a:cubicBezTo>
                    <a:cubicBezTo>
                      <a:pt x="15" y="0"/>
                      <a:pt x="13" y="0"/>
                      <a:pt x="12" y="0"/>
                    </a:cubicBezTo>
                    <a:close/>
                  </a:path>
                </a:pathLst>
              </a:custGeom>
              <a:solidFill>
                <a:srgbClr val="92E3A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498" name="Google Shape;1498;p46"/>
              <p:cNvSpPr/>
              <p:nvPr/>
            </p:nvSpPr>
            <p:spPr>
              <a:xfrm>
                <a:off x="2036992" y="4316518"/>
                <a:ext cx="252366" cy="134274"/>
              </a:xfrm>
              <a:custGeom>
                <a:avLst/>
                <a:gdLst/>
                <a:ahLst/>
                <a:cxnLst/>
                <a:rect l="l" t="t" r="r" b="b"/>
                <a:pathLst>
                  <a:path w="15" h="8" extrusionOk="0">
                    <a:moveTo>
                      <a:pt x="12" y="0"/>
                    </a:moveTo>
                    <a:cubicBezTo>
                      <a:pt x="11" y="0"/>
                      <a:pt x="5" y="1"/>
                      <a:pt x="4" y="1"/>
                    </a:cubicBezTo>
                    <a:cubicBezTo>
                      <a:pt x="4" y="1"/>
                      <a:pt x="4" y="1"/>
                      <a:pt x="4" y="1"/>
                    </a:cubicBezTo>
                    <a:cubicBezTo>
                      <a:pt x="3" y="2"/>
                      <a:pt x="4" y="2"/>
                      <a:pt x="4" y="3"/>
                    </a:cubicBezTo>
                    <a:cubicBezTo>
                      <a:pt x="4" y="3"/>
                      <a:pt x="1" y="4"/>
                      <a:pt x="0" y="5"/>
                    </a:cubicBezTo>
                    <a:cubicBezTo>
                      <a:pt x="1" y="6"/>
                      <a:pt x="1" y="8"/>
                      <a:pt x="2" y="8"/>
                    </a:cubicBezTo>
                    <a:cubicBezTo>
                      <a:pt x="3" y="8"/>
                      <a:pt x="13" y="1"/>
                      <a:pt x="14" y="1"/>
                    </a:cubicBezTo>
                    <a:cubicBezTo>
                      <a:pt x="15" y="0"/>
                      <a:pt x="13" y="0"/>
                      <a:pt x="12" y="0"/>
                    </a:cubicBezTo>
                    <a:close/>
                  </a:path>
                </a:pathLst>
              </a:custGeom>
              <a:noFill/>
              <a:ln w="14275" cap="rnd" cmpd="sng">
                <a:solidFill>
                  <a:srgbClr val="263238"/>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499" name="Google Shape;1499;p46"/>
              <p:cNvSpPr/>
              <p:nvPr/>
            </p:nvSpPr>
            <p:spPr>
              <a:xfrm>
                <a:off x="1216804" y="4090371"/>
                <a:ext cx="147214" cy="310951"/>
              </a:xfrm>
              <a:custGeom>
                <a:avLst/>
                <a:gdLst/>
                <a:ahLst/>
                <a:cxnLst/>
                <a:rect l="l" t="t" r="r" b="b"/>
                <a:pathLst>
                  <a:path w="9" h="18" extrusionOk="0">
                    <a:moveTo>
                      <a:pt x="8" y="8"/>
                    </a:moveTo>
                    <a:cubicBezTo>
                      <a:pt x="7" y="6"/>
                      <a:pt x="6" y="6"/>
                      <a:pt x="6" y="6"/>
                    </a:cubicBezTo>
                    <a:cubicBezTo>
                      <a:pt x="8" y="2"/>
                      <a:pt x="8" y="2"/>
                      <a:pt x="8" y="2"/>
                    </a:cubicBezTo>
                    <a:cubicBezTo>
                      <a:pt x="7" y="2"/>
                      <a:pt x="7" y="2"/>
                      <a:pt x="7" y="2"/>
                    </a:cubicBezTo>
                    <a:cubicBezTo>
                      <a:pt x="6" y="2"/>
                      <a:pt x="4" y="0"/>
                      <a:pt x="3" y="1"/>
                    </a:cubicBezTo>
                    <a:cubicBezTo>
                      <a:pt x="3" y="2"/>
                      <a:pt x="3" y="6"/>
                      <a:pt x="2" y="7"/>
                    </a:cubicBezTo>
                    <a:cubicBezTo>
                      <a:pt x="1" y="8"/>
                      <a:pt x="1" y="9"/>
                      <a:pt x="1" y="11"/>
                    </a:cubicBezTo>
                    <a:cubicBezTo>
                      <a:pt x="0" y="13"/>
                      <a:pt x="0" y="18"/>
                      <a:pt x="1" y="17"/>
                    </a:cubicBezTo>
                    <a:cubicBezTo>
                      <a:pt x="2" y="17"/>
                      <a:pt x="4" y="13"/>
                      <a:pt x="7" y="10"/>
                    </a:cubicBezTo>
                    <a:cubicBezTo>
                      <a:pt x="7" y="10"/>
                      <a:pt x="8" y="9"/>
                      <a:pt x="9" y="8"/>
                    </a:cubicBezTo>
                    <a:lnTo>
                      <a:pt x="8" y="8"/>
                    </a:lnTo>
                    <a:close/>
                  </a:path>
                </a:pathLst>
              </a:custGeom>
              <a:solidFill>
                <a:srgbClr val="92E3A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500" name="Google Shape;1500;p46"/>
              <p:cNvSpPr/>
              <p:nvPr/>
            </p:nvSpPr>
            <p:spPr>
              <a:xfrm>
                <a:off x="1216804" y="4090371"/>
                <a:ext cx="147214" cy="310951"/>
              </a:xfrm>
              <a:custGeom>
                <a:avLst/>
                <a:gdLst/>
                <a:ahLst/>
                <a:cxnLst/>
                <a:rect l="l" t="t" r="r" b="b"/>
                <a:pathLst>
                  <a:path w="9" h="18" extrusionOk="0">
                    <a:moveTo>
                      <a:pt x="8" y="8"/>
                    </a:moveTo>
                    <a:cubicBezTo>
                      <a:pt x="7" y="6"/>
                      <a:pt x="6" y="6"/>
                      <a:pt x="6" y="6"/>
                    </a:cubicBezTo>
                    <a:cubicBezTo>
                      <a:pt x="8" y="2"/>
                      <a:pt x="8" y="2"/>
                      <a:pt x="8" y="2"/>
                    </a:cubicBezTo>
                    <a:cubicBezTo>
                      <a:pt x="7" y="2"/>
                      <a:pt x="7" y="2"/>
                      <a:pt x="7" y="2"/>
                    </a:cubicBezTo>
                    <a:cubicBezTo>
                      <a:pt x="6" y="2"/>
                      <a:pt x="4" y="0"/>
                      <a:pt x="3" y="1"/>
                    </a:cubicBezTo>
                    <a:cubicBezTo>
                      <a:pt x="3" y="2"/>
                      <a:pt x="3" y="6"/>
                      <a:pt x="2" y="7"/>
                    </a:cubicBezTo>
                    <a:cubicBezTo>
                      <a:pt x="1" y="8"/>
                      <a:pt x="1" y="9"/>
                      <a:pt x="1" y="11"/>
                    </a:cubicBezTo>
                    <a:cubicBezTo>
                      <a:pt x="0" y="13"/>
                      <a:pt x="0" y="18"/>
                      <a:pt x="1" y="17"/>
                    </a:cubicBezTo>
                    <a:cubicBezTo>
                      <a:pt x="2" y="17"/>
                      <a:pt x="4" y="13"/>
                      <a:pt x="7" y="10"/>
                    </a:cubicBezTo>
                    <a:cubicBezTo>
                      <a:pt x="7" y="10"/>
                      <a:pt x="8" y="9"/>
                      <a:pt x="9" y="8"/>
                    </a:cubicBezTo>
                    <a:lnTo>
                      <a:pt x="8" y="8"/>
                    </a:lnTo>
                    <a:close/>
                  </a:path>
                </a:pathLst>
              </a:custGeom>
              <a:noFill/>
              <a:ln w="14275" cap="rnd" cmpd="sng">
                <a:solidFill>
                  <a:srgbClr val="263238"/>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cxnSp>
            <p:nvCxnSpPr>
              <p:cNvPr id="1501" name="Google Shape;1501;p46"/>
              <p:cNvCxnSpPr/>
              <p:nvPr/>
            </p:nvCxnSpPr>
            <p:spPr>
              <a:xfrm rot="10800000" flipH="1">
                <a:off x="1854729" y="3348333"/>
                <a:ext cx="35100" cy="63600"/>
              </a:xfrm>
              <a:prstGeom prst="straightConnector1">
                <a:avLst/>
              </a:prstGeom>
              <a:noFill/>
              <a:ln w="14275" cap="rnd" cmpd="sng">
                <a:solidFill>
                  <a:srgbClr val="FFFFFF"/>
                </a:solidFill>
                <a:prstDash val="solid"/>
                <a:round/>
                <a:headEnd type="none" w="med" len="med"/>
                <a:tailEnd type="none" w="med" len="med"/>
              </a:ln>
            </p:spPr>
          </p:cxnSp>
          <p:cxnSp>
            <p:nvCxnSpPr>
              <p:cNvPr id="1502" name="Google Shape;1502;p46"/>
              <p:cNvCxnSpPr/>
              <p:nvPr/>
            </p:nvCxnSpPr>
            <p:spPr>
              <a:xfrm>
                <a:off x="859287" y="4450792"/>
                <a:ext cx="3603300" cy="0"/>
              </a:xfrm>
              <a:prstGeom prst="straightConnector1">
                <a:avLst/>
              </a:prstGeom>
              <a:noFill/>
              <a:ln w="14275" cap="rnd" cmpd="sng">
                <a:solidFill>
                  <a:srgbClr val="263238"/>
                </a:solidFill>
                <a:prstDash val="solid"/>
                <a:round/>
                <a:headEnd type="none" w="med" len="med"/>
                <a:tailEnd type="none" w="med" len="med"/>
              </a:ln>
            </p:spPr>
          </p:cxnSp>
        </p:grpSp>
      </p:grpSp>
    </p:spTree>
    <p:extLst>
      <p:ext uri="{BB962C8B-B14F-4D97-AF65-F5344CB8AC3E}">
        <p14:creationId xmlns:p14="http://schemas.microsoft.com/office/powerpoint/2010/main" val="30356956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Google Shape;306;p35"/>
          <p:cNvSpPr/>
          <p:nvPr/>
        </p:nvSpPr>
        <p:spPr>
          <a:xfrm rot="3599927">
            <a:off x="4358422" y="1756575"/>
            <a:ext cx="1252548" cy="887757"/>
          </a:xfrm>
          <a:custGeom>
            <a:avLst/>
            <a:gdLst/>
            <a:ahLst/>
            <a:cxnLst/>
            <a:rect l="l" t="t" r="r" b="b"/>
            <a:pathLst>
              <a:path w="7154" h="5175" extrusionOk="0">
                <a:moveTo>
                  <a:pt x="3398" y="1"/>
                </a:moveTo>
                <a:cubicBezTo>
                  <a:pt x="2965" y="1"/>
                  <a:pt x="2519" y="137"/>
                  <a:pt x="2156" y="403"/>
                </a:cubicBezTo>
                <a:cubicBezTo>
                  <a:pt x="1" y="1981"/>
                  <a:pt x="1677" y="5175"/>
                  <a:pt x="3936" y="5175"/>
                </a:cubicBezTo>
                <a:cubicBezTo>
                  <a:pt x="4235" y="5175"/>
                  <a:pt x="4544" y="5119"/>
                  <a:pt x="4855" y="4997"/>
                </a:cubicBezTo>
                <a:cubicBezTo>
                  <a:pt x="7154" y="4088"/>
                  <a:pt x="6666" y="80"/>
                  <a:pt x="4064" y="66"/>
                </a:cubicBezTo>
                <a:cubicBezTo>
                  <a:pt x="4024" y="66"/>
                  <a:pt x="3980" y="76"/>
                  <a:pt x="3940" y="76"/>
                </a:cubicBezTo>
                <a:cubicBezTo>
                  <a:pt x="3767" y="26"/>
                  <a:pt x="3584" y="1"/>
                  <a:pt x="339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35"/>
          <p:cNvSpPr/>
          <p:nvPr/>
        </p:nvSpPr>
        <p:spPr>
          <a:xfrm>
            <a:off x="488100" y="3262924"/>
            <a:ext cx="1252558" cy="887771"/>
          </a:xfrm>
          <a:custGeom>
            <a:avLst/>
            <a:gdLst/>
            <a:ahLst/>
            <a:cxnLst/>
            <a:rect l="l" t="t" r="r" b="b"/>
            <a:pathLst>
              <a:path w="7154" h="5175" extrusionOk="0">
                <a:moveTo>
                  <a:pt x="3398" y="1"/>
                </a:moveTo>
                <a:cubicBezTo>
                  <a:pt x="2965" y="1"/>
                  <a:pt x="2519" y="137"/>
                  <a:pt x="2156" y="403"/>
                </a:cubicBezTo>
                <a:cubicBezTo>
                  <a:pt x="1" y="1981"/>
                  <a:pt x="1677" y="5175"/>
                  <a:pt x="3936" y="5175"/>
                </a:cubicBezTo>
                <a:cubicBezTo>
                  <a:pt x="4235" y="5175"/>
                  <a:pt x="4544" y="5119"/>
                  <a:pt x="4855" y="4997"/>
                </a:cubicBezTo>
                <a:cubicBezTo>
                  <a:pt x="7154" y="4088"/>
                  <a:pt x="6666" y="80"/>
                  <a:pt x="4064" y="66"/>
                </a:cubicBezTo>
                <a:cubicBezTo>
                  <a:pt x="4024" y="66"/>
                  <a:pt x="3980" y="76"/>
                  <a:pt x="3940" y="76"/>
                </a:cubicBezTo>
                <a:cubicBezTo>
                  <a:pt x="3767" y="26"/>
                  <a:pt x="3584" y="1"/>
                  <a:pt x="339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35"/>
          <p:cNvSpPr/>
          <p:nvPr/>
        </p:nvSpPr>
        <p:spPr>
          <a:xfrm rot="-2400005">
            <a:off x="4343577" y="3298555"/>
            <a:ext cx="1252556" cy="887781"/>
          </a:xfrm>
          <a:custGeom>
            <a:avLst/>
            <a:gdLst/>
            <a:ahLst/>
            <a:cxnLst/>
            <a:rect l="l" t="t" r="r" b="b"/>
            <a:pathLst>
              <a:path w="7154" h="5175" extrusionOk="0">
                <a:moveTo>
                  <a:pt x="3398" y="1"/>
                </a:moveTo>
                <a:cubicBezTo>
                  <a:pt x="2965" y="1"/>
                  <a:pt x="2519" y="137"/>
                  <a:pt x="2156" y="403"/>
                </a:cubicBezTo>
                <a:cubicBezTo>
                  <a:pt x="1" y="1981"/>
                  <a:pt x="1677" y="5175"/>
                  <a:pt x="3936" y="5175"/>
                </a:cubicBezTo>
                <a:cubicBezTo>
                  <a:pt x="4235" y="5175"/>
                  <a:pt x="4544" y="5119"/>
                  <a:pt x="4855" y="4997"/>
                </a:cubicBezTo>
                <a:cubicBezTo>
                  <a:pt x="7154" y="4088"/>
                  <a:pt x="6666" y="80"/>
                  <a:pt x="4064" y="66"/>
                </a:cubicBezTo>
                <a:cubicBezTo>
                  <a:pt x="4024" y="66"/>
                  <a:pt x="3980" y="76"/>
                  <a:pt x="3940" y="76"/>
                </a:cubicBezTo>
                <a:cubicBezTo>
                  <a:pt x="3767" y="26"/>
                  <a:pt x="3584" y="1"/>
                  <a:pt x="339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35"/>
          <p:cNvSpPr/>
          <p:nvPr/>
        </p:nvSpPr>
        <p:spPr>
          <a:xfrm rot="2399974">
            <a:off x="488099" y="1734875"/>
            <a:ext cx="1252570" cy="887771"/>
          </a:xfrm>
          <a:custGeom>
            <a:avLst/>
            <a:gdLst/>
            <a:ahLst/>
            <a:cxnLst/>
            <a:rect l="l" t="t" r="r" b="b"/>
            <a:pathLst>
              <a:path w="7154" h="5175" extrusionOk="0">
                <a:moveTo>
                  <a:pt x="3398" y="1"/>
                </a:moveTo>
                <a:cubicBezTo>
                  <a:pt x="2965" y="1"/>
                  <a:pt x="2519" y="137"/>
                  <a:pt x="2156" y="403"/>
                </a:cubicBezTo>
                <a:cubicBezTo>
                  <a:pt x="1" y="1981"/>
                  <a:pt x="1677" y="5175"/>
                  <a:pt x="3936" y="5175"/>
                </a:cubicBezTo>
                <a:cubicBezTo>
                  <a:pt x="4235" y="5175"/>
                  <a:pt x="4544" y="5119"/>
                  <a:pt x="4855" y="4997"/>
                </a:cubicBezTo>
                <a:cubicBezTo>
                  <a:pt x="7154" y="4088"/>
                  <a:pt x="6666" y="80"/>
                  <a:pt x="4064" y="66"/>
                </a:cubicBezTo>
                <a:cubicBezTo>
                  <a:pt x="4024" y="66"/>
                  <a:pt x="3980" y="76"/>
                  <a:pt x="3940" y="76"/>
                </a:cubicBezTo>
                <a:cubicBezTo>
                  <a:pt x="3767" y="26"/>
                  <a:pt x="3584" y="1"/>
                  <a:pt x="339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35"/>
          <p:cNvSpPr txBox="1">
            <a:spLocks noGrp="1"/>
          </p:cNvSpPr>
          <p:nvPr>
            <p:ph type="title"/>
          </p:nvPr>
        </p:nvSpPr>
        <p:spPr>
          <a:xfrm>
            <a:off x="710263" y="1838700"/>
            <a:ext cx="906000" cy="763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accent4"/>
                </a:solidFill>
              </a:rPr>
              <a:t>01</a:t>
            </a:r>
            <a:endParaRPr>
              <a:solidFill>
                <a:schemeClr val="accent4"/>
              </a:solidFill>
            </a:endParaRPr>
          </a:p>
        </p:txBody>
      </p:sp>
      <p:sp>
        <p:nvSpPr>
          <p:cNvPr id="312" name="Google Shape;312;p35"/>
          <p:cNvSpPr txBox="1">
            <a:spLocks noGrp="1"/>
          </p:cNvSpPr>
          <p:nvPr>
            <p:ph type="subTitle" idx="2"/>
          </p:nvPr>
        </p:nvSpPr>
        <p:spPr>
          <a:xfrm>
            <a:off x="1725357" y="1770532"/>
            <a:ext cx="2715900" cy="936562"/>
          </a:xfrm>
          <a:prstGeom prst="rect">
            <a:avLst/>
          </a:prstGeom>
        </p:spPr>
        <p:txBody>
          <a:bodyPr spcFirstLastPara="1" wrap="square" lIns="91425" tIns="91425" rIns="91425" bIns="91425" anchor="t" anchorCtr="0">
            <a:noAutofit/>
          </a:bodyPr>
          <a:lstStyle/>
          <a:p>
            <a:pPr marL="0" indent="0">
              <a:spcAft>
                <a:spcPts val="1600"/>
              </a:spcAft>
            </a:pPr>
            <a:r>
              <a:rPr lang="es-CO"/>
              <a:t>Acerca de Nosotros e Información de la Compañía</a:t>
            </a:r>
          </a:p>
        </p:txBody>
      </p:sp>
      <p:sp>
        <p:nvSpPr>
          <p:cNvPr id="313" name="Google Shape;313;p35"/>
          <p:cNvSpPr txBox="1">
            <a:spLocks noGrp="1"/>
          </p:cNvSpPr>
          <p:nvPr>
            <p:ph type="title" idx="3"/>
          </p:nvPr>
        </p:nvSpPr>
        <p:spPr>
          <a:xfrm>
            <a:off x="710263" y="3290550"/>
            <a:ext cx="906000" cy="763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315" name="Google Shape;315;p35"/>
          <p:cNvSpPr txBox="1">
            <a:spLocks noGrp="1"/>
          </p:cNvSpPr>
          <p:nvPr>
            <p:ph type="subTitle" idx="5"/>
          </p:nvPr>
        </p:nvSpPr>
        <p:spPr>
          <a:xfrm>
            <a:off x="1676870" y="3506859"/>
            <a:ext cx="2715900" cy="399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s-CO"/>
              <a:t>Actuadores</a:t>
            </a:r>
          </a:p>
        </p:txBody>
      </p:sp>
      <p:sp>
        <p:nvSpPr>
          <p:cNvPr id="316" name="Google Shape;316;p35"/>
          <p:cNvSpPr txBox="1">
            <a:spLocks noGrp="1"/>
          </p:cNvSpPr>
          <p:nvPr>
            <p:ph type="title" idx="6"/>
          </p:nvPr>
        </p:nvSpPr>
        <p:spPr>
          <a:xfrm>
            <a:off x="4529213" y="1838700"/>
            <a:ext cx="906000" cy="763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318" name="Google Shape;318;p35"/>
          <p:cNvSpPr txBox="1">
            <a:spLocks noGrp="1"/>
          </p:cNvSpPr>
          <p:nvPr>
            <p:ph type="title" idx="8"/>
          </p:nvPr>
        </p:nvSpPr>
        <p:spPr>
          <a:xfrm>
            <a:off x="4529213" y="3290550"/>
            <a:ext cx="906000" cy="763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accent4"/>
                </a:solidFill>
              </a:rPr>
              <a:t>04</a:t>
            </a:r>
            <a:endParaRPr>
              <a:solidFill>
                <a:schemeClr val="accent4"/>
              </a:solidFill>
            </a:endParaRPr>
          </a:p>
        </p:txBody>
      </p:sp>
      <p:sp>
        <p:nvSpPr>
          <p:cNvPr id="320" name="Google Shape;320;p35"/>
          <p:cNvSpPr txBox="1">
            <a:spLocks noGrp="1"/>
          </p:cNvSpPr>
          <p:nvPr>
            <p:ph type="subTitle" idx="13"/>
          </p:nvPr>
        </p:nvSpPr>
        <p:spPr>
          <a:xfrm>
            <a:off x="5708100" y="3360695"/>
            <a:ext cx="2715900" cy="763499"/>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Funcionamiento del proyecto</a:t>
            </a:r>
            <a:endParaRPr/>
          </a:p>
        </p:txBody>
      </p:sp>
      <p:sp>
        <p:nvSpPr>
          <p:cNvPr id="321" name="Google Shape;321;p35"/>
          <p:cNvSpPr txBox="1">
            <a:spLocks noGrp="1"/>
          </p:cNvSpPr>
          <p:nvPr>
            <p:ph type="subTitle" idx="14"/>
          </p:nvPr>
        </p:nvSpPr>
        <p:spPr>
          <a:xfrm>
            <a:off x="5717837" y="1818703"/>
            <a:ext cx="2715900" cy="763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s-CO"/>
              <a:t>Dashboard y analítica de datos</a:t>
            </a:r>
          </a:p>
        </p:txBody>
      </p:sp>
      <p:sp>
        <p:nvSpPr>
          <p:cNvPr id="322" name="Google Shape;322;p35"/>
          <p:cNvSpPr txBox="1">
            <a:spLocks noGrp="1"/>
          </p:cNvSpPr>
          <p:nvPr>
            <p:ph type="title" idx="15"/>
          </p:nvPr>
        </p:nvSpPr>
        <p:spPr>
          <a:xfrm>
            <a:off x="720000" y="5400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TABLA DE CONTENIDOS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216"/>
        <p:cNvGrpSpPr/>
        <p:nvPr/>
      </p:nvGrpSpPr>
      <p:grpSpPr>
        <a:xfrm>
          <a:off x="0" y="0"/>
          <a:ext cx="0" cy="0"/>
          <a:chOff x="0" y="0"/>
          <a:chExt cx="0" cy="0"/>
        </a:xfrm>
      </p:grpSpPr>
      <p:sp>
        <p:nvSpPr>
          <p:cNvPr id="1231" name="Google Shape;1231;p44"/>
          <p:cNvSpPr txBox="1">
            <a:spLocks noGrp="1"/>
          </p:cNvSpPr>
          <p:nvPr>
            <p:ph type="title"/>
          </p:nvPr>
        </p:nvSpPr>
        <p:spPr>
          <a:xfrm>
            <a:off x="539931" y="204693"/>
            <a:ext cx="7884069"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Montaje</a:t>
            </a:r>
            <a:endParaRPr/>
          </a:p>
        </p:txBody>
      </p:sp>
      <p:pic>
        <p:nvPicPr>
          <p:cNvPr id="4" name="Imagen 3">
            <a:extLst>
              <a:ext uri="{FF2B5EF4-FFF2-40B4-BE49-F238E27FC236}">
                <a16:creationId xmlns:a16="http://schemas.microsoft.com/office/drawing/2014/main" id="{F6E7D8C4-99ED-42C5-9EA3-92A34CC8A9BD}"/>
              </a:ext>
            </a:extLst>
          </p:cNvPr>
          <p:cNvPicPr>
            <a:picLocks noChangeAspect="1"/>
          </p:cNvPicPr>
          <p:nvPr/>
        </p:nvPicPr>
        <p:blipFill>
          <a:blip r:embed="rId3"/>
          <a:stretch>
            <a:fillRect/>
          </a:stretch>
        </p:blipFill>
        <p:spPr>
          <a:xfrm>
            <a:off x="624114" y="891375"/>
            <a:ext cx="3483429" cy="1848176"/>
          </a:xfrm>
          <a:prstGeom prst="rect">
            <a:avLst/>
          </a:prstGeom>
        </p:spPr>
      </p:pic>
      <p:pic>
        <p:nvPicPr>
          <p:cNvPr id="8" name="Imagen 7">
            <a:extLst>
              <a:ext uri="{FF2B5EF4-FFF2-40B4-BE49-F238E27FC236}">
                <a16:creationId xmlns:a16="http://schemas.microsoft.com/office/drawing/2014/main" id="{F93C0600-7669-425F-AD0F-5D43B9B8D0B7}"/>
              </a:ext>
            </a:extLst>
          </p:cNvPr>
          <p:cNvPicPr>
            <a:picLocks noChangeAspect="1"/>
          </p:cNvPicPr>
          <p:nvPr/>
        </p:nvPicPr>
        <p:blipFill>
          <a:blip r:embed="rId4"/>
          <a:stretch>
            <a:fillRect/>
          </a:stretch>
        </p:blipFill>
        <p:spPr>
          <a:xfrm rot="5400000">
            <a:off x="1368704" y="2081770"/>
            <a:ext cx="1994250" cy="3483429"/>
          </a:xfrm>
          <a:prstGeom prst="rect">
            <a:avLst/>
          </a:prstGeom>
        </p:spPr>
      </p:pic>
      <p:pic>
        <p:nvPicPr>
          <p:cNvPr id="10" name="Imagen 9" descr="Imagen que contiene caja, contenedor&#10;&#10;Descripción generada automáticamente">
            <a:extLst>
              <a:ext uri="{FF2B5EF4-FFF2-40B4-BE49-F238E27FC236}">
                <a16:creationId xmlns:a16="http://schemas.microsoft.com/office/drawing/2014/main" id="{97FF8C6D-1603-4012-BB66-65534FA4C629}"/>
              </a:ext>
            </a:extLst>
          </p:cNvPr>
          <p:cNvPicPr>
            <a:picLocks noChangeAspect="1"/>
          </p:cNvPicPr>
          <p:nvPr/>
        </p:nvPicPr>
        <p:blipFill rotWithShape="1">
          <a:blip r:embed="rId5"/>
          <a:srcRect l="35713" r="19128"/>
          <a:stretch/>
        </p:blipFill>
        <p:spPr>
          <a:xfrm>
            <a:off x="4753430" y="891375"/>
            <a:ext cx="3154477" cy="3929235"/>
          </a:xfrm>
          <a:prstGeom prst="rect">
            <a:avLst/>
          </a:prstGeom>
        </p:spPr>
      </p:pic>
    </p:spTree>
    <p:extLst>
      <p:ext uri="{BB962C8B-B14F-4D97-AF65-F5344CB8AC3E}">
        <p14:creationId xmlns:p14="http://schemas.microsoft.com/office/powerpoint/2010/main" val="19383708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216"/>
        <p:cNvGrpSpPr/>
        <p:nvPr/>
      </p:nvGrpSpPr>
      <p:grpSpPr>
        <a:xfrm>
          <a:off x="0" y="0"/>
          <a:ext cx="0" cy="0"/>
          <a:chOff x="0" y="0"/>
          <a:chExt cx="0" cy="0"/>
        </a:xfrm>
      </p:grpSpPr>
      <p:sp>
        <p:nvSpPr>
          <p:cNvPr id="1231" name="Google Shape;1231;p44"/>
          <p:cNvSpPr txBox="1">
            <a:spLocks noGrp="1"/>
          </p:cNvSpPr>
          <p:nvPr>
            <p:ph type="title"/>
          </p:nvPr>
        </p:nvSpPr>
        <p:spPr>
          <a:xfrm>
            <a:off x="539931" y="204693"/>
            <a:ext cx="7884069"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Montaje</a:t>
            </a:r>
            <a:endParaRPr/>
          </a:p>
        </p:txBody>
      </p:sp>
      <p:pic>
        <p:nvPicPr>
          <p:cNvPr id="3" name="Imagen 2" descr="Imagen que contiene edificio, tabla, hecho de madera, pequeño&#10;&#10;Descripción generada automáticamente">
            <a:extLst>
              <a:ext uri="{FF2B5EF4-FFF2-40B4-BE49-F238E27FC236}">
                <a16:creationId xmlns:a16="http://schemas.microsoft.com/office/drawing/2014/main" id="{CB17F2A0-B256-4FBF-8358-623258E9F468}"/>
              </a:ext>
            </a:extLst>
          </p:cNvPr>
          <p:cNvPicPr>
            <a:picLocks noChangeAspect="1"/>
          </p:cNvPicPr>
          <p:nvPr/>
        </p:nvPicPr>
        <p:blipFill>
          <a:blip r:embed="rId3"/>
          <a:stretch>
            <a:fillRect/>
          </a:stretch>
        </p:blipFill>
        <p:spPr>
          <a:xfrm rot="5400000">
            <a:off x="-312854" y="1226219"/>
            <a:ext cx="3588714" cy="2691059"/>
          </a:xfrm>
          <a:prstGeom prst="rect">
            <a:avLst/>
          </a:prstGeom>
        </p:spPr>
      </p:pic>
      <p:pic>
        <p:nvPicPr>
          <p:cNvPr id="5" name="Imagen 4" descr="Una mesa de madera&#10;&#10;Descripción generada automáticamente con confianza media">
            <a:extLst>
              <a:ext uri="{FF2B5EF4-FFF2-40B4-BE49-F238E27FC236}">
                <a16:creationId xmlns:a16="http://schemas.microsoft.com/office/drawing/2014/main" id="{0FA258E1-AB95-4FF0-8CE0-2054D7666AA7}"/>
              </a:ext>
            </a:extLst>
          </p:cNvPr>
          <p:cNvPicPr>
            <a:picLocks noChangeAspect="1"/>
          </p:cNvPicPr>
          <p:nvPr/>
        </p:nvPicPr>
        <p:blipFill>
          <a:blip r:embed="rId4"/>
          <a:stretch>
            <a:fillRect/>
          </a:stretch>
        </p:blipFill>
        <p:spPr>
          <a:xfrm rot="5400000">
            <a:off x="5868377" y="1225982"/>
            <a:ext cx="3588714" cy="2691536"/>
          </a:xfrm>
          <a:prstGeom prst="rect">
            <a:avLst/>
          </a:prstGeom>
        </p:spPr>
      </p:pic>
      <p:pic>
        <p:nvPicPr>
          <p:cNvPr id="7" name="Imagen 6" descr="Una mesa de madera&#10;&#10;Descripción generada automáticamente con confianza baja">
            <a:extLst>
              <a:ext uri="{FF2B5EF4-FFF2-40B4-BE49-F238E27FC236}">
                <a16:creationId xmlns:a16="http://schemas.microsoft.com/office/drawing/2014/main" id="{BA2F369A-EF04-4CEC-9906-850E127A8807}"/>
              </a:ext>
            </a:extLst>
          </p:cNvPr>
          <p:cNvPicPr>
            <a:picLocks noChangeAspect="1"/>
          </p:cNvPicPr>
          <p:nvPr/>
        </p:nvPicPr>
        <p:blipFill>
          <a:blip r:embed="rId5"/>
          <a:stretch>
            <a:fillRect/>
          </a:stretch>
        </p:blipFill>
        <p:spPr>
          <a:xfrm>
            <a:off x="2993987" y="777391"/>
            <a:ext cx="3156026" cy="2367451"/>
          </a:xfrm>
          <a:prstGeom prst="rect">
            <a:avLst/>
          </a:prstGeom>
        </p:spPr>
      </p:pic>
      <p:pic>
        <p:nvPicPr>
          <p:cNvPr id="23" name="Imagen 22">
            <a:extLst>
              <a:ext uri="{FF2B5EF4-FFF2-40B4-BE49-F238E27FC236}">
                <a16:creationId xmlns:a16="http://schemas.microsoft.com/office/drawing/2014/main" id="{BCDB33A3-CF2D-4CAA-BBA9-7F3B78FC1104}"/>
              </a:ext>
            </a:extLst>
          </p:cNvPr>
          <p:cNvPicPr>
            <a:picLocks noChangeAspect="1"/>
          </p:cNvPicPr>
          <p:nvPr/>
        </p:nvPicPr>
        <p:blipFill>
          <a:blip r:embed="rId6"/>
          <a:stretch>
            <a:fillRect/>
          </a:stretch>
        </p:blipFill>
        <p:spPr>
          <a:xfrm>
            <a:off x="2993987" y="3212277"/>
            <a:ext cx="3156026" cy="1775264"/>
          </a:xfrm>
          <a:prstGeom prst="rect">
            <a:avLst/>
          </a:prstGeom>
        </p:spPr>
      </p:pic>
    </p:spTree>
    <p:extLst>
      <p:ext uri="{BB962C8B-B14F-4D97-AF65-F5344CB8AC3E}">
        <p14:creationId xmlns:p14="http://schemas.microsoft.com/office/powerpoint/2010/main" val="37062655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n 11">
            <a:extLst>
              <a:ext uri="{FF2B5EF4-FFF2-40B4-BE49-F238E27FC236}">
                <a16:creationId xmlns:a16="http://schemas.microsoft.com/office/drawing/2014/main" id="{17A4CE74-D60E-48A2-9DC8-0482C66E70AB}"/>
              </a:ext>
            </a:extLst>
          </p:cNvPr>
          <p:cNvPicPr>
            <a:picLocks noChangeAspect="1"/>
          </p:cNvPicPr>
          <p:nvPr/>
        </p:nvPicPr>
        <p:blipFill rotWithShape="1">
          <a:blip r:embed="rId2"/>
          <a:srcRect t="9346" r="-238" b="18425"/>
          <a:stretch/>
        </p:blipFill>
        <p:spPr>
          <a:xfrm>
            <a:off x="415856" y="413850"/>
            <a:ext cx="2570301" cy="3292664"/>
          </a:xfrm>
          <a:prstGeom prst="rect">
            <a:avLst/>
          </a:prstGeom>
        </p:spPr>
      </p:pic>
      <p:pic>
        <p:nvPicPr>
          <p:cNvPr id="2" name="Imagen 2">
            <a:extLst>
              <a:ext uri="{FF2B5EF4-FFF2-40B4-BE49-F238E27FC236}">
                <a16:creationId xmlns:a16="http://schemas.microsoft.com/office/drawing/2014/main" id="{C1052E9B-A49C-46D8-8EBF-48F157B3984C}"/>
              </a:ext>
            </a:extLst>
          </p:cNvPr>
          <p:cNvPicPr>
            <a:picLocks noChangeAspect="1"/>
          </p:cNvPicPr>
          <p:nvPr/>
        </p:nvPicPr>
        <p:blipFill>
          <a:blip r:embed="rId3"/>
          <a:stretch>
            <a:fillRect/>
          </a:stretch>
        </p:blipFill>
        <p:spPr>
          <a:xfrm>
            <a:off x="5960624" y="49855"/>
            <a:ext cx="2743200" cy="3657600"/>
          </a:xfrm>
          <a:prstGeom prst="rect">
            <a:avLst/>
          </a:prstGeom>
        </p:spPr>
      </p:pic>
      <p:pic>
        <p:nvPicPr>
          <p:cNvPr id="3" name="Imagen 3">
            <a:extLst>
              <a:ext uri="{FF2B5EF4-FFF2-40B4-BE49-F238E27FC236}">
                <a16:creationId xmlns:a16="http://schemas.microsoft.com/office/drawing/2014/main" id="{60D59F15-24D8-4FE8-8383-67702130D13D}"/>
              </a:ext>
            </a:extLst>
          </p:cNvPr>
          <p:cNvPicPr>
            <a:picLocks noChangeAspect="1"/>
          </p:cNvPicPr>
          <p:nvPr/>
        </p:nvPicPr>
        <p:blipFill rotWithShape="1">
          <a:blip r:embed="rId4"/>
          <a:srcRect l="2882" t="11356" r="16186" b="10982"/>
          <a:stretch/>
        </p:blipFill>
        <p:spPr>
          <a:xfrm>
            <a:off x="3264913" y="1360725"/>
            <a:ext cx="2418548" cy="3094580"/>
          </a:xfrm>
          <a:prstGeom prst="rect">
            <a:avLst/>
          </a:prstGeom>
        </p:spPr>
      </p:pic>
    </p:spTree>
    <p:extLst>
      <p:ext uri="{BB962C8B-B14F-4D97-AF65-F5344CB8AC3E}">
        <p14:creationId xmlns:p14="http://schemas.microsoft.com/office/powerpoint/2010/main" val="17000688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agen 11">
            <a:hlinkClick r:id="" action="ppaction://media"/>
            <a:extLst>
              <a:ext uri="{FF2B5EF4-FFF2-40B4-BE49-F238E27FC236}">
                <a16:creationId xmlns:a16="http://schemas.microsoft.com/office/drawing/2014/main" id="{114701EA-EEB5-4DBC-840F-188D0C9F79F8}"/>
              </a:ext>
            </a:extLst>
          </p:cNvPr>
          <p:cNvPicPr>
            <a:picLocks noRot="1" noChangeAspect="1"/>
          </p:cNvPicPr>
          <p:nvPr>
            <a:videoFile r:link="rId1"/>
          </p:nvPr>
        </p:nvPicPr>
        <p:blipFill>
          <a:blip r:embed="rId3"/>
          <a:stretch>
            <a:fillRect/>
          </a:stretch>
        </p:blipFill>
        <p:spPr>
          <a:xfrm>
            <a:off x="1000125" y="476250"/>
            <a:ext cx="6643688" cy="4452937"/>
          </a:xfrm>
          <a:prstGeom prst="rect">
            <a:avLst/>
          </a:prstGeom>
        </p:spPr>
      </p:pic>
    </p:spTree>
    <p:extLst>
      <p:ext uri="{BB962C8B-B14F-4D97-AF65-F5344CB8AC3E}">
        <p14:creationId xmlns:p14="http://schemas.microsoft.com/office/powerpoint/2010/main" val="3905683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869"/>
        <p:cNvGrpSpPr/>
        <p:nvPr/>
      </p:nvGrpSpPr>
      <p:grpSpPr>
        <a:xfrm>
          <a:off x="0" y="0"/>
          <a:ext cx="0" cy="0"/>
          <a:chOff x="0" y="0"/>
          <a:chExt cx="0" cy="0"/>
        </a:xfrm>
      </p:grpSpPr>
      <p:sp>
        <p:nvSpPr>
          <p:cNvPr id="1870" name="Google Shape;1870;p57"/>
          <p:cNvSpPr txBox="1">
            <a:spLocks noGrp="1"/>
          </p:cNvSpPr>
          <p:nvPr>
            <p:ph type="title"/>
          </p:nvPr>
        </p:nvSpPr>
        <p:spPr>
          <a:xfrm>
            <a:off x="382249" y="3491750"/>
            <a:ext cx="4092251" cy="1302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6600"/>
              <a:t>GRACIAS</a:t>
            </a:r>
            <a:endParaRPr sz="66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326"/>
        <p:cNvGrpSpPr/>
        <p:nvPr/>
      </p:nvGrpSpPr>
      <p:grpSpPr>
        <a:xfrm>
          <a:off x="0" y="0"/>
          <a:ext cx="0" cy="0"/>
          <a:chOff x="0" y="0"/>
          <a:chExt cx="0" cy="0"/>
        </a:xfrm>
      </p:grpSpPr>
      <p:sp>
        <p:nvSpPr>
          <p:cNvPr id="327" name="Google Shape;327;p36"/>
          <p:cNvSpPr txBox="1">
            <a:spLocks noGrp="1"/>
          </p:cNvSpPr>
          <p:nvPr>
            <p:ph type="title"/>
          </p:nvPr>
        </p:nvSpPr>
        <p:spPr>
          <a:xfrm>
            <a:off x="645566" y="511446"/>
            <a:ext cx="4331314" cy="184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accent4"/>
                </a:solidFill>
              </a:rPr>
              <a:t>ACERCA DE NOSOTROS</a:t>
            </a:r>
            <a:endParaRPr>
              <a:solidFill>
                <a:schemeClr val="accent4"/>
              </a:solidFill>
            </a:endParaRPr>
          </a:p>
        </p:txBody>
      </p:sp>
      <p:sp>
        <p:nvSpPr>
          <p:cNvPr id="328" name="Google Shape;328;p36"/>
          <p:cNvSpPr txBox="1">
            <a:spLocks noGrp="1"/>
          </p:cNvSpPr>
          <p:nvPr>
            <p:ph type="subTitle" idx="1"/>
          </p:nvPr>
        </p:nvSpPr>
        <p:spPr>
          <a:xfrm>
            <a:off x="680857" y="2377340"/>
            <a:ext cx="4364607" cy="2186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CO" b="1" i="1">
                <a:solidFill>
                  <a:schemeClr val="accent4"/>
                </a:solidFill>
              </a:rPr>
              <a:t>Aérasens</a:t>
            </a:r>
            <a:r>
              <a:rPr lang="es-CO">
                <a:solidFill>
                  <a:schemeClr val="accent4"/>
                </a:solidFill>
              </a:rPr>
              <a:t> es un grupo de desarrollo de productos bajo la arquitectura </a:t>
            </a:r>
            <a:r>
              <a:rPr lang="es-CO" err="1">
                <a:solidFill>
                  <a:schemeClr val="accent4"/>
                </a:solidFill>
              </a:rPr>
              <a:t>IoT</a:t>
            </a:r>
            <a:r>
              <a:rPr lang="es-CO">
                <a:solidFill>
                  <a:schemeClr val="accent4"/>
                </a:solidFill>
              </a:rPr>
              <a:t> especializados en prevención de riesgos y alerta de presencia de gases en el ambiente.</a:t>
            </a:r>
            <a:endParaRPr>
              <a:solidFill>
                <a:schemeClr val="accent4"/>
              </a:solidFill>
            </a:endParaRPr>
          </a:p>
          <a:p>
            <a:pPr marL="0" lvl="0" indent="0" algn="l" rtl="0">
              <a:spcBef>
                <a:spcPts val="1600"/>
              </a:spcBef>
              <a:spcAft>
                <a:spcPts val="0"/>
              </a:spcAft>
              <a:buNone/>
            </a:pPr>
            <a:endParaRPr/>
          </a:p>
        </p:txBody>
      </p:sp>
      <p:sp>
        <p:nvSpPr>
          <p:cNvPr id="329" name="Google Shape;329;p36"/>
          <p:cNvSpPr/>
          <p:nvPr/>
        </p:nvSpPr>
        <p:spPr>
          <a:xfrm rot="-5934109">
            <a:off x="5554160" y="620128"/>
            <a:ext cx="4541646" cy="3699831"/>
          </a:xfrm>
          <a:custGeom>
            <a:avLst/>
            <a:gdLst/>
            <a:ahLst/>
            <a:cxnLst/>
            <a:rect l="l" t="t" r="r" b="b"/>
            <a:pathLst>
              <a:path w="3079" h="2573" extrusionOk="0">
                <a:moveTo>
                  <a:pt x="1032" y="0"/>
                </a:moveTo>
                <a:cubicBezTo>
                  <a:pt x="999" y="0"/>
                  <a:pt x="963" y="1"/>
                  <a:pt x="925" y="2"/>
                </a:cubicBezTo>
                <a:cubicBezTo>
                  <a:pt x="420" y="25"/>
                  <a:pt x="1" y="554"/>
                  <a:pt x="0" y="1155"/>
                </a:cubicBezTo>
                <a:cubicBezTo>
                  <a:pt x="0" y="1168"/>
                  <a:pt x="1" y="1182"/>
                  <a:pt x="1" y="1195"/>
                </a:cubicBezTo>
                <a:cubicBezTo>
                  <a:pt x="20" y="1813"/>
                  <a:pt x="308" y="2145"/>
                  <a:pt x="308" y="2145"/>
                </a:cubicBezTo>
                <a:cubicBezTo>
                  <a:pt x="308" y="2145"/>
                  <a:pt x="633" y="2556"/>
                  <a:pt x="1187" y="2573"/>
                </a:cubicBezTo>
                <a:cubicBezTo>
                  <a:pt x="1200" y="2573"/>
                  <a:pt x="1213" y="2573"/>
                  <a:pt x="1226" y="2573"/>
                </a:cubicBezTo>
                <a:cubicBezTo>
                  <a:pt x="1764" y="2573"/>
                  <a:pt x="2247" y="2238"/>
                  <a:pt x="2646" y="1974"/>
                </a:cubicBezTo>
                <a:cubicBezTo>
                  <a:pt x="2928" y="1789"/>
                  <a:pt x="3079" y="1517"/>
                  <a:pt x="3079" y="1244"/>
                </a:cubicBezTo>
                <a:cubicBezTo>
                  <a:pt x="3079" y="1122"/>
                  <a:pt x="3048" y="999"/>
                  <a:pt x="2985" y="883"/>
                </a:cubicBezTo>
                <a:cubicBezTo>
                  <a:pt x="2781" y="512"/>
                  <a:pt x="2410" y="639"/>
                  <a:pt x="1965" y="377"/>
                </a:cubicBezTo>
                <a:cubicBezTo>
                  <a:pt x="1553" y="135"/>
                  <a:pt x="1455" y="0"/>
                  <a:pt x="1032" y="0"/>
                </a:cubicBezTo>
              </a:path>
            </a:pathLst>
          </a:custGeom>
          <a:solidFill>
            <a:srgbClr val="92E3A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330" name="Google Shape;330;p36"/>
          <p:cNvGrpSpPr/>
          <p:nvPr/>
        </p:nvGrpSpPr>
        <p:grpSpPr>
          <a:xfrm>
            <a:off x="5848686" y="1253093"/>
            <a:ext cx="3703646" cy="3535157"/>
            <a:chOff x="4387145" y="923309"/>
            <a:chExt cx="3703646" cy="3535157"/>
          </a:xfrm>
        </p:grpSpPr>
        <p:grpSp>
          <p:nvGrpSpPr>
            <p:cNvPr id="331" name="Google Shape;331;p36"/>
            <p:cNvGrpSpPr/>
            <p:nvPr/>
          </p:nvGrpSpPr>
          <p:grpSpPr>
            <a:xfrm>
              <a:off x="4387145" y="923309"/>
              <a:ext cx="3703646" cy="3535157"/>
              <a:chOff x="4674550" y="667027"/>
              <a:chExt cx="3990998" cy="3809437"/>
            </a:xfrm>
          </p:grpSpPr>
          <p:sp>
            <p:nvSpPr>
              <p:cNvPr id="332" name="Google Shape;332;p36"/>
              <p:cNvSpPr/>
              <p:nvPr/>
            </p:nvSpPr>
            <p:spPr>
              <a:xfrm>
                <a:off x="4674550" y="3086485"/>
                <a:ext cx="3990900" cy="1389900"/>
              </a:xfrm>
              <a:prstGeom prst="ellipse">
                <a:avLst/>
              </a:prstGeom>
              <a:solidFill>
                <a:srgbClr val="92E3A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3" name="Google Shape;333;p36"/>
              <p:cNvSpPr/>
              <p:nvPr/>
            </p:nvSpPr>
            <p:spPr>
              <a:xfrm>
                <a:off x="4674550" y="3086485"/>
                <a:ext cx="3990998" cy="1389978"/>
              </a:xfrm>
              <a:custGeom>
                <a:avLst/>
                <a:gdLst/>
                <a:ahLst/>
                <a:cxnLst/>
                <a:rect l="l" t="t" r="r" b="b"/>
                <a:pathLst>
                  <a:path w="2380" h="829" extrusionOk="0">
                    <a:moveTo>
                      <a:pt x="2227" y="491"/>
                    </a:moveTo>
                    <a:cubicBezTo>
                      <a:pt x="2227" y="498"/>
                      <a:pt x="2227" y="504"/>
                      <a:pt x="2227" y="510"/>
                    </a:cubicBezTo>
                    <a:cubicBezTo>
                      <a:pt x="2227" y="520"/>
                      <a:pt x="2227" y="528"/>
                      <a:pt x="2227" y="536"/>
                    </a:cubicBezTo>
                    <a:cubicBezTo>
                      <a:pt x="2234" y="538"/>
                      <a:pt x="2240" y="541"/>
                      <a:pt x="2246" y="543"/>
                    </a:cubicBezTo>
                    <a:cubicBezTo>
                      <a:pt x="2246" y="543"/>
                      <a:pt x="2246" y="542"/>
                      <a:pt x="2246" y="542"/>
                    </a:cubicBezTo>
                    <a:cubicBezTo>
                      <a:pt x="2246" y="533"/>
                      <a:pt x="2245" y="521"/>
                      <a:pt x="2245" y="508"/>
                    </a:cubicBezTo>
                    <a:cubicBezTo>
                      <a:pt x="2239" y="503"/>
                      <a:pt x="2233" y="497"/>
                      <a:pt x="2227" y="491"/>
                    </a:cubicBezTo>
                    <a:moveTo>
                      <a:pt x="2099" y="296"/>
                    </a:moveTo>
                    <a:cubicBezTo>
                      <a:pt x="2093" y="298"/>
                      <a:pt x="2086" y="299"/>
                      <a:pt x="2080" y="300"/>
                    </a:cubicBezTo>
                    <a:cubicBezTo>
                      <a:pt x="2080" y="307"/>
                      <a:pt x="2082" y="317"/>
                      <a:pt x="2083" y="331"/>
                    </a:cubicBezTo>
                    <a:cubicBezTo>
                      <a:pt x="2087" y="377"/>
                      <a:pt x="2094" y="487"/>
                      <a:pt x="2094" y="502"/>
                    </a:cubicBezTo>
                    <a:cubicBezTo>
                      <a:pt x="2094" y="503"/>
                      <a:pt x="2095" y="505"/>
                      <a:pt x="2095" y="507"/>
                    </a:cubicBezTo>
                    <a:cubicBezTo>
                      <a:pt x="2126" y="512"/>
                      <a:pt x="2155" y="517"/>
                      <a:pt x="2180" y="522"/>
                    </a:cubicBezTo>
                    <a:cubicBezTo>
                      <a:pt x="2180" y="518"/>
                      <a:pt x="2180" y="514"/>
                      <a:pt x="2180" y="509"/>
                    </a:cubicBezTo>
                    <a:cubicBezTo>
                      <a:pt x="2180" y="481"/>
                      <a:pt x="2177" y="454"/>
                      <a:pt x="2172" y="427"/>
                    </a:cubicBezTo>
                    <a:cubicBezTo>
                      <a:pt x="2162" y="414"/>
                      <a:pt x="2153" y="404"/>
                      <a:pt x="2149" y="398"/>
                    </a:cubicBezTo>
                    <a:cubicBezTo>
                      <a:pt x="2137" y="395"/>
                      <a:pt x="2126" y="391"/>
                      <a:pt x="2114" y="385"/>
                    </a:cubicBezTo>
                    <a:cubicBezTo>
                      <a:pt x="2113" y="385"/>
                      <a:pt x="2113" y="384"/>
                      <a:pt x="2113" y="383"/>
                    </a:cubicBezTo>
                    <a:cubicBezTo>
                      <a:pt x="2129" y="318"/>
                      <a:pt x="2129" y="318"/>
                      <a:pt x="2129" y="318"/>
                    </a:cubicBezTo>
                    <a:cubicBezTo>
                      <a:pt x="2122" y="317"/>
                      <a:pt x="2114" y="316"/>
                      <a:pt x="2107" y="315"/>
                    </a:cubicBezTo>
                    <a:cubicBezTo>
                      <a:pt x="2106" y="315"/>
                      <a:pt x="2105" y="314"/>
                      <a:pt x="2105" y="313"/>
                    </a:cubicBezTo>
                    <a:cubicBezTo>
                      <a:pt x="2099" y="296"/>
                      <a:pt x="2099" y="296"/>
                      <a:pt x="2099" y="296"/>
                    </a:cubicBezTo>
                    <a:moveTo>
                      <a:pt x="2317" y="281"/>
                    </a:moveTo>
                    <a:cubicBezTo>
                      <a:pt x="2324" y="428"/>
                      <a:pt x="2324" y="428"/>
                      <a:pt x="2324" y="428"/>
                    </a:cubicBezTo>
                    <a:cubicBezTo>
                      <a:pt x="2324" y="429"/>
                      <a:pt x="2324" y="430"/>
                      <a:pt x="2323" y="430"/>
                    </a:cubicBezTo>
                    <a:cubicBezTo>
                      <a:pt x="2323" y="430"/>
                      <a:pt x="2308" y="433"/>
                      <a:pt x="2290" y="436"/>
                    </a:cubicBezTo>
                    <a:cubicBezTo>
                      <a:pt x="2290" y="440"/>
                      <a:pt x="2291" y="446"/>
                      <a:pt x="2291" y="452"/>
                    </a:cubicBezTo>
                    <a:cubicBezTo>
                      <a:pt x="2291" y="469"/>
                      <a:pt x="2288" y="490"/>
                      <a:pt x="2285" y="509"/>
                    </a:cubicBezTo>
                    <a:cubicBezTo>
                      <a:pt x="2286" y="509"/>
                      <a:pt x="2288" y="509"/>
                      <a:pt x="2289" y="509"/>
                    </a:cubicBezTo>
                    <a:cubicBezTo>
                      <a:pt x="2295" y="510"/>
                      <a:pt x="2301" y="511"/>
                      <a:pt x="2305" y="514"/>
                    </a:cubicBezTo>
                    <a:cubicBezTo>
                      <a:pt x="2308" y="516"/>
                      <a:pt x="2311" y="519"/>
                      <a:pt x="2312" y="523"/>
                    </a:cubicBezTo>
                    <a:cubicBezTo>
                      <a:pt x="2313" y="523"/>
                      <a:pt x="2313" y="523"/>
                      <a:pt x="2313" y="524"/>
                    </a:cubicBezTo>
                    <a:cubicBezTo>
                      <a:pt x="2313" y="524"/>
                      <a:pt x="2313" y="524"/>
                      <a:pt x="2313" y="524"/>
                    </a:cubicBezTo>
                    <a:cubicBezTo>
                      <a:pt x="2313" y="524"/>
                      <a:pt x="2313" y="524"/>
                      <a:pt x="2313" y="524"/>
                    </a:cubicBezTo>
                    <a:cubicBezTo>
                      <a:pt x="2313" y="524"/>
                      <a:pt x="2313" y="524"/>
                      <a:pt x="2313" y="524"/>
                    </a:cubicBezTo>
                    <a:cubicBezTo>
                      <a:pt x="2313" y="524"/>
                      <a:pt x="2313" y="524"/>
                      <a:pt x="2313" y="524"/>
                    </a:cubicBezTo>
                    <a:cubicBezTo>
                      <a:pt x="2313" y="526"/>
                      <a:pt x="2314" y="529"/>
                      <a:pt x="2314" y="533"/>
                    </a:cubicBezTo>
                    <a:cubicBezTo>
                      <a:pt x="2314" y="539"/>
                      <a:pt x="2313" y="546"/>
                      <a:pt x="2311" y="554"/>
                    </a:cubicBezTo>
                    <a:cubicBezTo>
                      <a:pt x="2356" y="510"/>
                      <a:pt x="2380" y="463"/>
                      <a:pt x="2380" y="414"/>
                    </a:cubicBezTo>
                    <a:cubicBezTo>
                      <a:pt x="2380" y="368"/>
                      <a:pt x="2358" y="323"/>
                      <a:pt x="2317" y="281"/>
                    </a:cubicBezTo>
                    <a:moveTo>
                      <a:pt x="423" y="101"/>
                    </a:moveTo>
                    <a:cubicBezTo>
                      <a:pt x="423" y="102"/>
                      <a:pt x="422" y="103"/>
                      <a:pt x="422" y="105"/>
                    </a:cubicBezTo>
                    <a:cubicBezTo>
                      <a:pt x="419" y="113"/>
                      <a:pt x="415" y="123"/>
                      <a:pt x="412" y="135"/>
                    </a:cubicBezTo>
                    <a:cubicBezTo>
                      <a:pt x="416" y="130"/>
                      <a:pt x="420" y="126"/>
                      <a:pt x="424" y="121"/>
                    </a:cubicBezTo>
                    <a:cubicBezTo>
                      <a:pt x="424" y="113"/>
                      <a:pt x="423" y="106"/>
                      <a:pt x="423" y="101"/>
                    </a:cubicBezTo>
                    <a:moveTo>
                      <a:pt x="1190" y="0"/>
                    </a:moveTo>
                    <a:cubicBezTo>
                      <a:pt x="1093" y="0"/>
                      <a:pt x="999" y="4"/>
                      <a:pt x="909" y="12"/>
                    </a:cubicBezTo>
                    <a:cubicBezTo>
                      <a:pt x="1017" y="250"/>
                      <a:pt x="1017" y="250"/>
                      <a:pt x="1017" y="250"/>
                    </a:cubicBezTo>
                    <a:cubicBezTo>
                      <a:pt x="1061" y="246"/>
                      <a:pt x="1061" y="246"/>
                      <a:pt x="1061" y="246"/>
                    </a:cubicBezTo>
                    <a:cubicBezTo>
                      <a:pt x="1113" y="504"/>
                      <a:pt x="1113" y="504"/>
                      <a:pt x="1113" y="504"/>
                    </a:cubicBezTo>
                    <a:cubicBezTo>
                      <a:pt x="128" y="340"/>
                      <a:pt x="128" y="340"/>
                      <a:pt x="128" y="340"/>
                    </a:cubicBezTo>
                    <a:cubicBezTo>
                      <a:pt x="190" y="331"/>
                      <a:pt x="190" y="331"/>
                      <a:pt x="190" y="331"/>
                    </a:cubicBezTo>
                    <a:cubicBezTo>
                      <a:pt x="165" y="332"/>
                      <a:pt x="165" y="332"/>
                      <a:pt x="165" y="332"/>
                    </a:cubicBezTo>
                    <a:cubicBezTo>
                      <a:pt x="165" y="332"/>
                      <a:pt x="165" y="332"/>
                      <a:pt x="165" y="332"/>
                    </a:cubicBezTo>
                    <a:cubicBezTo>
                      <a:pt x="228" y="302"/>
                      <a:pt x="287" y="258"/>
                      <a:pt x="343" y="206"/>
                    </a:cubicBezTo>
                    <a:cubicBezTo>
                      <a:pt x="343" y="176"/>
                      <a:pt x="343" y="145"/>
                      <a:pt x="344" y="123"/>
                    </a:cubicBezTo>
                    <a:cubicBezTo>
                      <a:pt x="131" y="198"/>
                      <a:pt x="0" y="301"/>
                      <a:pt x="0" y="414"/>
                    </a:cubicBezTo>
                    <a:cubicBezTo>
                      <a:pt x="0" y="643"/>
                      <a:pt x="533" y="829"/>
                      <a:pt x="1190" y="829"/>
                    </a:cubicBezTo>
                    <a:cubicBezTo>
                      <a:pt x="1616" y="829"/>
                      <a:pt x="1989" y="751"/>
                      <a:pt x="2200" y="634"/>
                    </a:cubicBezTo>
                    <a:cubicBezTo>
                      <a:pt x="2123" y="655"/>
                      <a:pt x="2001" y="668"/>
                      <a:pt x="1865" y="668"/>
                    </a:cubicBezTo>
                    <a:cubicBezTo>
                      <a:pt x="1632" y="668"/>
                      <a:pt x="1443" y="629"/>
                      <a:pt x="1443" y="581"/>
                    </a:cubicBezTo>
                    <a:cubicBezTo>
                      <a:pt x="1443" y="532"/>
                      <a:pt x="1632" y="493"/>
                      <a:pt x="1865" y="493"/>
                    </a:cubicBezTo>
                    <a:cubicBezTo>
                      <a:pt x="1934" y="493"/>
                      <a:pt x="1999" y="497"/>
                      <a:pt x="2056" y="503"/>
                    </a:cubicBezTo>
                    <a:cubicBezTo>
                      <a:pt x="2043" y="451"/>
                      <a:pt x="2015" y="340"/>
                      <a:pt x="2004" y="295"/>
                    </a:cubicBezTo>
                    <a:cubicBezTo>
                      <a:pt x="1983" y="290"/>
                      <a:pt x="1964" y="282"/>
                      <a:pt x="1945" y="272"/>
                    </a:cubicBezTo>
                    <a:cubicBezTo>
                      <a:pt x="1944" y="271"/>
                      <a:pt x="1944" y="271"/>
                      <a:pt x="1944" y="270"/>
                    </a:cubicBezTo>
                    <a:cubicBezTo>
                      <a:pt x="1944" y="270"/>
                      <a:pt x="1946" y="199"/>
                      <a:pt x="1948" y="121"/>
                    </a:cubicBezTo>
                    <a:cubicBezTo>
                      <a:pt x="1948" y="113"/>
                      <a:pt x="1948" y="104"/>
                      <a:pt x="1949" y="95"/>
                    </a:cubicBezTo>
                    <a:cubicBezTo>
                      <a:pt x="1743" y="36"/>
                      <a:pt x="1478" y="0"/>
                      <a:pt x="1190" y="0"/>
                    </a:cubicBezTo>
                  </a:path>
                </a:pathLst>
              </a:custGeom>
              <a:solidFill>
                <a:srgbClr val="DFF7E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4" name="Google Shape;334;p36"/>
              <p:cNvSpPr/>
              <p:nvPr/>
            </p:nvSpPr>
            <p:spPr>
              <a:xfrm>
                <a:off x="7385750" y="667027"/>
                <a:ext cx="721870" cy="231810"/>
              </a:xfrm>
              <a:custGeom>
                <a:avLst/>
                <a:gdLst/>
                <a:ahLst/>
                <a:cxnLst/>
                <a:rect l="l" t="t" r="r" b="b"/>
                <a:pathLst>
                  <a:path w="430" h="138" extrusionOk="0">
                    <a:moveTo>
                      <a:pt x="273" y="0"/>
                    </a:moveTo>
                    <a:cubicBezTo>
                      <a:pt x="208" y="0"/>
                      <a:pt x="225" y="48"/>
                      <a:pt x="207" y="60"/>
                    </a:cubicBezTo>
                    <a:cubicBezTo>
                      <a:pt x="202" y="63"/>
                      <a:pt x="198" y="64"/>
                      <a:pt x="195" y="64"/>
                    </a:cubicBezTo>
                    <a:cubicBezTo>
                      <a:pt x="191" y="64"/>
                      <a:pt x="189" y="63"/>
                      <a:pt x="186" y="62"/>
                    </a:cubicBezTo>
                    <a:cubicBezTo>
                      <a:pt x="183" y="61"/>
                      <a:pt x="180" y="61"/>
                      <a:pt x="177" y="61"/>
                    </a:cubicBezTo>
                    <a:cubicBezTo>
                      <a:pt x="174" y="61"/>
                      <a:pt x="170" y="62"/>
                      <a:pt x="165" y="65"/>
                    </a:cubicBezTo>
                    <a:cubicBezTo>
                      <a:pt x="146" y="77"/>
                      <a:pt x="154" y="100"/>
                      <a:pt x="139" y="104"/>
                    </a:cubicBezTo>
                    <a:cubicBezTo>
                      <a:pt x="138" y="104"/>
                      <a:pt x="136" y="104"/>
                      <a:pt x="135" y="104"/>
                    </a:cubicBezTo>
                    <a:cubicBezTo>
                      <a:pt x="130" y="104"/>
                      <a:pt x="124" y="102"/>
                      <a:pt x="118" y="100"/>
                    </a:cubicBezTo>
                    <a:cubicBezTo>
                      <a:pt x="112" y="98"/>
                      <a:pt x="105" y="96"/>
                      <a:pt x="99" y="96"/>
                    </a:cubicBezTo>
                    <a:cubicBezTo>
                      <a:pt x="94" y="96"/>
                      <a:pt x="89" y="97"/>
                      <a:pt x="85" y="100"/>
                    </a:cubicBezTo>
                    <a:cubicBezTo>
                      <a:pt x="66" y="112"/>
                      <a:pt x="66" y="122"/>
                      <a:pt x="58" y="122"/>
                    </a:cubicBezTo>
                    <a:cubicBezTo>
                      <a:pt x="52" y="122"/>
                      <a:pt x="43" y="119"/>
                      <a:pt x="34" y="119"/>
                    </a:cubicBezTo>
                    <a:cubicBezTo>
                      <a:pt x="30" y="119"/>
                      <a:pt x="26" y="120"/>
                      <a:pt x="22" y="122"/>
                    </a:cubicBezTo>
                    <a:cubicBezTo>
                      <a:pt x="12" y="129"/>
                      <a:pt x="0" y="138"/>
                      <a:pt x="0" y="138"/>
                    </a:cubicBezTo>
                    <a:cubicBezTo>
                      <a:pt x="429" y="138"/>
                      <a:pt x="429" y="138"/>
                      <a:pt x="429" y="138"/>
                    </a:cubicBezTo>
                    <a:cubicBezTo>
                      <a:pt x="429" y="138"/>
                      <a:pt x="430" y="136"/>
                      <a:pt x="430" y="133"/>
                    </a:cubicBezTo>
                    <a:cubicBezTo>
                      <a:pt x="430" y="128"/>
                      <a:pt x="428" y="119"/>
                      <a:pt x="415" y="112"/>
                    </a:cubicBezTo>
                    <a:cubicBezTo>
                      <a:pt x="397" y="102"/>
                      <a:pt x="388" y="111"/>
                      <a:pt x="382" y="102"/>
                    </a:cubicBezTo>
                    <a:cubicBezTo>
                      <a:pt x="381" y="101"/>
                      <a:pt x="380" y="99"/>
                      <a:pt x="380" y="98"/>
                    </a:cubicBezTo>
                    <a:cubicBezTo>
                      <a:pt x="380" y="94"/>
                      <a:pt x="382" y="89"/>
                      <a:pt x="382" y="83"/>
                    </a:cubicBezTo>
                    <a:cubicBezTo>
                      <a:pt x="382" y="73"/>
                      <a:pt x="377" y="61"/>
                      <a:pt x="350" y="49"/>
                    </a:cubicBezTo>
                    <a:cubicBezTo>
                      <a:pt x="350" y="49"/>
                      <a:pt x="346" y="2"/>
                      <a:pt x="277" y="0"/>
                    </a:cubicBezTo>
                    <a:cubicBezTo>
                      <a:pt x="275" y="0"/>
                      <a:pt x="274" y="0"/>
                      <a:pt x="273" y="0"/>
                    </a:cubicBezTo>
                  </a:path>
                </a:pathLst>
              </a:custGeom>
              <a:solidFill>
                <a:srgbClr val="E9F9EE"/>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5" name="Google Shape;335;p36"/>
              <p:cNvSpPr/>
              <p:nvPr/>
            </p:nvSpPr>
            <p:spPr>
              <a:xfrm>
                <a:off x="5306517" y="809814"/>
                <a:ext cx="1001276" cy="371953"/>
              </a:xfrm>
              <a:custGeom>
                <a:avLst/>
                <a:gdLst/>
                <a:ahLst/>
                <a:cxnLst/>
                <a:rect l="l" t="t" r="r" b="b"/>
                <a:pathLst>
                  <a:path w="597" h="222" extrusionOk="0">
                    <a:moveTo>
                      <a:pt x="440" y="0"/>
                    </a:moveTo>
                    <a:cubicBezTo>
                      <a:pt x="335" y="0"/>
                      <a:pt x="363" y="77"/>
                      <a:pt x="334" y="96"/>
                    </a:cubicBezTo>
                    <a:cubicBezTo>
                      <a:pt x="326" y="101"/>
                      <a:pt x="319" y="103"/>
                      <a:pt x="314" y="103"/>
                    </a:cubicBezTo>
                    <a:cubicBezTo>
                      <a:pt x="309" y="103"/>
                      <a:pt x="304" y="101"/>
                      <a:pt x="300" y="100"/>
                    </a:cubicBezTo>
                    <a:cubicBezTo>
                      <a:pt x="295" y="99"/>
                      <a:pt x="291" y="98"/>
                      <a:pt x="285" y="98"/>
                    </a:cubicBezTo>
                    <a:cubicBezTo>
                      <a:pt x="280" y="98"/>
                      <a:pt x="273" y="99"/>
                      <a:pt x="265" y="104"/>
                    </a:cubicBezTo>
                    <a:cubicBezTo>
                      <a:pt x="235" y="123"/>
                      <a:pt x="249" y="162"/>
                      <a:pt x="224" y="167"/>
                    </a:cubicBezTo>
                    <a:cubicBezTo>
                      <a:pt x="222" y="168"/>
                      <a:pt x="220" y="168"/>
                      <a:pt x="218" y="168"/>
                    </a:cubicBezTo>
                    <a:cubicBezTo>
                      <a:pt x="209" y="168"/>
                      <a:pt x="200" y="165"/>
                      <a:pt x="190" y="161"/>
                    </a:cubicBezTo>
                    <a:cubicBezTo>
                      <a:pt x="180" y="158"/>
                      <a:pt x="170" y="155"/>
                      <a:pt x="159" y="155"/>
                    </a:cubicBezTo>
                    <a:cubicBezTo>
                      <a:pt x="152" y="155"/>
                      <a:pt x="144" y="157"/>
                      <a:pt x="137" y="162"/>
                    </a:cubicBezTo>
                    <a:cubicBezTo>
                      <a:pt x="107" y="181"/>
                      <a:pt x="107" y="197"/>
                      <a:pt x="93" y="197"/>
                    </a:cubicBezTo>
                    <a:cubicBezTo>
                      <a:pt x="84" y="197"/>
                      <a:pt x="69" y="192"/>
                      <a:pt x="55" y="192"/>
                    </a:cubicBezTo>
                    <a:cubicBezTo>
                      <a:pt x="48" y="192"/>
                      <a:pt x="41" y="194"/>
                      <a:pt x="36" y="197"/>
                    </a:cubicBezTo>
                    <a:cubicBezTo>
                      <a:pt x="19" y="208"/>
                      <a:pt x="0" y="222"/>
                      <a:pt x="0" y="222"/>
                    </a:cubicBezTo>
                    <a:cubicBezTo>
                      <a:pt x="490" y="222"/>
                      <a:pt x="490" y="222"/>
                      <a:pt x="490" y="222"/>
                    </a:cubicBezTo>
                    <a:cubicBezTo>
                      <a:pt x="502" y="202"/>
                      <a:pt x="516" y="183"/>
                      <a:pt x="531" y="165"/>
                    </a:cubicBezTo>
                    <a:cubicBezTo>
                      <a:pt x="551" y="140"/>
                      <a:pt x="573" y="118"/>
                      <a:pt x="597" y="99"/>
                    </a:cubicBezTo>
                    <a:cubicBezTo>
                      <a:pt x="589" y="92"/>
                      <a:pt x="579" y="86"/>
                      <a:pt x="564" y="80"/>
                    </a:cubicBezTo>
                    <a:cubicBezTo>
                      <a:pt x="564" y="80"/>
                      <a:pt x="558" y="3"/>
                      <a:pt x="446" y="0"/>
                    </a:cubicBezTo>
                    <a:cubicBezTo>
                      <a:pt x="444" y="0"/>
                      <a:pt x="442" y="0"/>
                      <a:pt x="440" y="0"/>
                    </a:cubicBezTo>
                  </a:path>
                </a:pathLst>
              </a:custGeom>
              <a:solidFill>
                <a:srgbClr val="E9F9EE"/>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6" name="Google Shape;336;p36"/>
              <p:cNvSpPr/>
              <p:nvPr/>
            </p:nvSpPr>
            <p:spPr>
              <a:xfrm>
                <a:off x="5943772" y="685536"/>
                <a:ext cx="1818340" cy="1753996"/>
              </a:xfrm>
              <a:custGeom>
                <a:avLst/>
                <a:gdLst/>
                <a:ahLst/>
                <a:cxnLst/>
                <a:rect l="l" t="t" r="r" b="b"/>
                <a:pathLst>
                  <a:path w="1084" h="1046" extrusionOk="0">
                    <a:moveTo>
                      <a:pt x="148" y="864"/>
                    </a:moveTo>
                    <a:cubicBezTo>
                      <a:pt x="148" y="864"/>
                      <a:pt x="402" y="889"/>
                      <a:pt x="530" y="1046"/>
                    </a:cubicBezTo>
                    <a:cubicBezTo>
                      <a:pt x="530" y="1046"/>
                      <a:pt x="666" y="864"/>
                      <a:pt x="910" y="867"/>
                    </a:cubicBezTo>
                    <a:cubicBezTo>
                      <a:pt x="1084" y="658"/>
                      <a:pt x="1055" y="347"/>
                      <a:pt x="845" y="174"/>
                    </a:cubicBezTo>
                    <a:cubicBezTo>
                      <a:pt x="635" y="0"/>
                      <a:pt x="325" y="29"/>
                      <a:pt x="151" y="239"/>
                    </a:cubicBezTo>
                    <a:cubicBezTo>
                      <a:pt x="1" y="420"/>
                      <a:pt x="0" y="682"/>
                      <a:pt x="148" y="864"/>
                    </a:cubicBezTo>
                    <a:cubicBezTo>
                      <a:pt x="148" y="864"/>
                      <a:pt x="148" y="864"/>
                      <a:pt x="148" y="864"/>
                    </a:cubicBezTo>
                  </a:path>
                </a:pathLst>
              </a:custGeom>
              <a:solidFill>
                <a:srgbClr val="92E3A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7" name="Google Shape;337;p36"/>
              <p:cNvSpPr/>
              <p:nvPr/>
            </p:nvSpPr>
            <p:spPr>
              <a:xfrm>
                <a:off x="6016047" y="786017"/>
                <a:ext cx="1571546" cy="1653515"/>
              </a:xfrm>
              <a:custGeom>
                <a:avLst/>
                <a:gdLst/>
                <a:ahLst/>
                <a:cxnLst/>
                <a:rect l="l" t="t" r="r" b="b"/>
                <a:pathLst>
                  <a:path w="937" h="986" extrusionOk="0">
                    <a:moveTo>
                      <a:pt x="488" y="0"/>
                    </a:moveTo>
                    <a:cubicBezTo>
                      <a:pt x="376" y="0"/>
                      <a:pt x="264" y="38"/>
                      <a:pt x="174" y="113"/>
                    </a:cubicBezTo>
                    <a:cubicBezTo>
                      <a:pt x="150" y="132"/>
                      <a:pt x="128" y="154"/>
                      <a:pt x="108" y="179"/>
                    </a:cubicBezTo>
                    <a:cubicBezTo>
                      <a:pt x="93" y="197"/>
                      <a:pt x="79" y="216"/>
                      <a:pt x="67" y="236"/>
                    </a:cubicBezTo>
                    <a:cubicBezTo>
                      <a:pt x="31" y="294"/>
                      <a:pt x="9" y="358"/>
                      <a:pt x="0" y="424"/>
                    </a:cubicBezTo>
                    <a:cubicBezTo>
                      <a:pt x="52" y="493"/>
                      <a:pt x="79" y="577"/>
                      <a:pt x="79" y="661"/>
                    </a:cubicBezTo>
                    <a:cubicBezTo>
                      <a:pt x="79" y="691"/>
                      <a:pt x="76" y="722"/>
                      <a:pt x="68" y="752"/>
                    </a:cubicBezTo>
                    <a:cubicBezTo>
                      <a:pt x="79" y="770"/>
                      <a:pt x="92" y="787"/>
                      <a:pt x="105" y="804"/>
                    </a:cubicBezTo>
                    <a:cubicBezTo>
                      <a:pt x="105" y="804"/>
                      <a:pt x="105" y="804"/>
                      <a:pt x="105" y="804"/>
                    </a:cubicBezTo>
                    <a:cubicBezTo>
                      <a:pt x="105" y="804"/>
                      <a:pt x="359" y="829"/>
                      <a:pt x="487" y="986"/>
                    </a:cubicBezTo>
                    <a:cubicBezTo>
                      <a:pt x="487" y="986"/>
                      <a:pt x="567" y="880"/>
                      <a:pt x="713" y="831"/>
                    </a:cubicBezTo>
                    <a:cubicBezTo>
                      <a:pt x="701" y="806"/>
                      <a:pt x="692" y="781"/>
                      <a:pt x="685" y="755"/>
                    </a:cubicBezTo>
                    <a:cubicBezTo>
                      <a:pt x="560" y="814"/>
                      <a:pt x="492" y="938"/>
                      <a:pt x="492" y="938"/>
                    </a:cubicBezTo>
                    <a:cubicBezTo>
                      <a:pt x="488" y="908"/>
                      <a:pt x="488" y="908"/>
                      <a:pt x="488" y="908"/>
                    </a:cubicBezTo>
                    <a:cubicBezTo>
                      <a:pt x="541" y="820"/>
                      <a:pt x="630" y="774"/>
                      <a:pt x="685" y="752"/>
                    </a:cubicBezTo>
                    <a:cubicBezTo>
                      <a:pt x="678" y="722"/>
                      <a:pt x="674" y="691"/>
                      <a:pt x="674" y="660"/>
                    </a:cubicBezTo>
                    <a:cubicBezTo>
                      <a:pt x="674" y="617"/>
                      <a:pt x="681" y="573"/>
                      <a:pt x="696" y="532"/>
                    </a:cubicBezTo>
                    <a:cubicBezTo>
                      <a:pt x="564" y="589"/>
                      <a:pt x="492" y="720"/>
                      <a:pt x="492" y="720"/>
                    </a:cubicBezTo>
                    <a:cubicBezTo>
                      <a:pt x="488" y="690"/>
                      <a:pt x="488" y="690"/>
                      <a:pt x="488" y="690"/>
                    </a:cubicBezTo>
                    <a:cubicBezTo>
                      <a:pt x="545" y="596"/>
                      <a:pt x="644" y="549"/>
                      <a:pt x="696" y="530"/>
                    </a:cubicBezTo>
                    <a:cubicBezTo>
                      <a:pt x="711" y="487"/>
                      <a:pt x="734" y="447"/>
                      <a:pt x="764" y="411"/>
                    </a:cubicBezTo>
                    <a:cubicBezTo>
                      <a:pt x="811" y="354"/>
                      <a:pt x="872" y="313"/>
                      <a:pt x="937" y="291"/>
                    </a:cubicBezTo>
                    <a:cubicBezTo>
                      <a:pt x="907" y="224"/>
                      <a:pt x="862" y="163"/>
                      <a:pt x="802" y="114"/>
                    </a:cubicBezTo>
                    <a:cubicBezTo>
                      <a:pt x="710" y="37"/>
                      <a:pt x="599" y="0"/>
                      <a:pt x="488" y="0"/>
                    </a:cubicBezTo>
                  </a:path>
                </a:pathLst>
              </a:custGeom>
              <a:solidFill>
                <a:srgbClr val="DFF7E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8" name="Google Shape;338;p36"/>
              <p:cNvSpPr/>
              <p:nvPr/>
            </p:nvSpPr>
            <p:spPr>
              <a:xfrm>
                <a:off x="6804023" y="845071"/>
                <a:ext cx="72275" cy="2131237"/>
              </a:xfrm>
              <a:custGeom>
                <a:avLst/>
                <a:gdLst/>
                <a:ahLst/>
                <a:cxnLst/>
                <a:rect l="l" t="t" r="r" b="b"/>
                <a:pathLst>
                  <a:path w="82" h="2418" extrusionOk="0">
                    <a:moveTo>
                      <a:pt x="17" y="0"/>
                    </a:moveTo>
                    <a:lnTo>
                      <a:pt x="0" y="2418"/>
                    </a:lnTo>
                    <a:lnTo>
                      <a:pt x="82" y="2418"/>
                    </a:lnTo>
                    <a:lnTo>
                      <a:pt x="17" y="0"/>
                    </a:lnTo>
                    <a:close/>
                  </a:path>
                </a:pathLst>
              </a:custGeom>
              <a:solidFill>
                <a:srgbClr val="26323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9" name="Google Shape;339;p36"/>
              <p:cNvSpPr/>
              <p:nvPr/>
            </p:nvSpPr>
            <p:spPr>
              <a:xfrm>
                <a:off x="6834872" y="2021747"/>
                <a:ext cx="408971" cy="337578"/>
              </a:xfrm>
              <a:custGeom>
                <a:avLst/>
                <a:gdLst/>
                <a:ahLst/>
                <a:cxnLst/>
                <a:rect l="l" t="t" r="r" b="b"/>
                <a:pathLst>
                  <a:path w="244" h="201" extrusionOk="0">
                    <a:moveTo>
                      <a:pt x="4" y="201"/>
                    </a:moveTo>
                    <a:cubicBezTo>
                      <a:pt x="4" y="201"/>
                      <a:pt x="89" y="47"/>
                      <a:pt x="244" y="0"/>
                    </a:cubicBezTo>
                    <a:cubicBezTo>
                      <a:pt x="244" y="0"/>
                      <a:pt x="81" y="38"/>
                      <a:pt x="0" y="171"/>
                    </a:cubicBezTo>
                    <a:cubicBezTo>
                      <a:pt x="4" y="201"/>
                      <a:pt x="4" y="201"/>
                      <a:pt x="4" y="201"/>
                    </a:cubicBezTo>
                  </a:path>
                </a:pathLst>
              </a:custGeom>
              <a:solidFill>
                <a:srgbClr val="26323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0" name="Google Shape;340;p36"/>
              <p:cNvSpPr/>
              <p:nvPr/>
            </p:nvSpPr>
            <p:spPr>
              <a:xfrm>
                <a:off x="6432070" y="1835771"/>
                <a:ext cx="393988" cy="336697"/>
              </a:xfrm>
              <a:custGeom>
                <a:avLst/>
                <a:gdLst/>
                <a:ahLst/>
                <a:cxnLst/>
                <a:rect l="l" t="t" r="r" b="b"/>
                <a:pathLst>
                  <a:path w="235" h="201" extrusionOk="0">
                    <a:moveTo>
                      <a:pt x="231" y="201"/>
                    </a:moveTo>
                    <a:cubicBezTo>
                      <a:pt x="231" y="201"/>
                      <a:pt x="148" y="47"/>
                      <a:pt x="0" y="0"/>
                    </a:cubicBezTo>
                    <a:cubicBezTo>
                      <a:pt x="0" y="0"/>
                      <a:pt x="157" y="38"/>
                      <a:pt x="235" y="171"/>
                    </a:cubicBezTo>
                    <a:lnTo>
                      <a:pt x="231" y="201"/>
                    </a:lnTo>
                    <a:close/>
                  </a:path>
                </a:pathLst>
              </a:custGeom>
              <a:solidFill>
                <a:srgbClr val="26323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1" name="Google Shape;341;p36"/>
              <p:cNvSpPr/>
              <p:nvPr/>
            </p:nvSpPr>
            <p:spPr>
              <a:xfrm>
                <a:off x="4785607" y="1157088"/>
                <a:ext cx="1443742" cy="1392621"/>
              </a:xfrm>
              <a:custGeom>
                <a:avLst/>
                <a:gdLst/>
                <a:ahLst/>
                <a:cxnLst/>
                <a:rect l="l" t="t" r="r" b="b"/>
                <a:pathLst>
                  <a:path w="861" h="831" extrusionOk="0">
                    <a:moveTo>
                      <a:pt x="118" y="686"/>
                    </a:moveTo>
                    <a:cubicBezTo>
                      <a:pt x="118" y="686"/>
                      <a:pt x="320" y="706"/>
                      <a:pt x="422" y="831"/>
                    </a:cubicBezTo>
                    <a:cubicBezTo>
                      <a:pt x="422" y="831"/>
                      <a:pt x="529" y="686"/>
                      <a:pt x="723" y="689"/>
                    </a:cubicBezTo>
                    <a:cubicBezTo>
                      <a:pt x="861" y="523"/>
                      <a:pt x="838" y="276"/>
                      <a:pt x="672" y="138"/>
                    </a:cubicBezTo>
                    <a:cubicBezTo>
                      <a:pt x="505" y="0"/>
                      <a:pt x="258" y="23"/>
                      <a:pt x="120" y="190"/>
                    </a:cubicBezTo>
                    <a:cubicBezTo>
                      <a:pt x="1" y="334"/>
                      <a:pt x="0" y="542"/>
                      <a:pt x="118" y="687"/>
                    </a:cubicBezTo>
                    <a:cubicBezTo>
                      <a:pt x="118" y="686"/>
                      <a:pt x="118" y="686"/>
                      <a:pt x="118" y="686"/>
                    </a:cubicBezTo>
                  </a:path>
                </a:pathLst>
              </a:custGeom>
              <a:solidFill>
                <a:srgbClr val="92E3A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2" name="Google Shape;342;p36"/>
              <p:cNvSpPr/>
              <p:nvPr/>
            </p:nvSpPr>
            <p:spPr>
              <a:xfrm>
                <a:off x="4835847" y="1237296"/>
                <a:ext cx="1312414" cy="1195186"/>
              </a:xfrm>
              <a:custGeom>
                <a:avLst/>
                <a:gdLst/>
                <a:ahLst/>
                <a:cxnLst/>
                <a:rect l="l" t="t" r="r" b="b"/>
                <a:pathLst>
                  <a:path w="783" h="713" extrusionOk="0">
                    <a:moveTo>
                      <a:pt x="401" y="562"/>
                    </a:moveTo>
                    <a:cubicBezTo>
                      <a:pt x="401" y="563"/>
                      <a:pt x="400" y="564"/>
                      <a:pt x="400" y="564"/>
                    </a:cubicBezTo>
                    <a:cubicBezTo>
                      <a:pt x="400" y="594"/>
                      <a:pt x="400" y="594"/>
                      <a:pt x="400" y="594"/>
                    </a:cubicBezTo>
                    <a:cubicBezTo>
                      <a:pt x="401" y="594"/>
                      <a:pt x="402" y="594"/>
                      <a:pt x="403" y="594"/>
                    </a:cubicBezTo>
                    <a:cubicBezTo>
                      <a:pt x="402" y="585"/>
                      <a:pt x="401" y="575"/>
                      <a:pt x="401" y="562"/>
                    </a:cubicBezTo>
                    <a:moveTo>
                      <a:pt x="392" y="0"/>
                    </a:moveTo>
                    <a:cubicBezTo>
                      <a:pt x="279" y="0"/>
                      <a:pt x="168" y="48"/>
                      <a:pt x="90" y="142"/>
                    </a:cubicBezTo>
                    <a:cubicBezTo>
                      <a:pt x="30" y="214"/>
                      <a:pt x="0" y="303"/>
                      <a:pt x="0" y="391"/>
                    </a:cubicBezTo>
                    <a:cubicBezTo>
                      <a:pt x="0" y="479"/>
                      <a:pt x="30" y="567"/>
                      <a:pt x="88" y="639"/>
                    </a:cubicBezTo>
                    <a:cubicBezTo>
                      <a:pt x="88" y="638"/>
                      <a:pt x="88" y="638"/>
                      <a:pt x="88" y="638"/>
                    </a:cubicBezTo>
                    <a:cubicBezTo>
                      <a:pt x="88" y="638"/>
                      <a:pt x="209" y="650"/>
                      <a:pt x="310" y="713"/>
                    </a:cubicBezTo>
                    <a:cubicBezTo>
                      <a:pt x="309" y="703"/>
                      <a:pt x="309" y="694"/>
                      <a:pt x="309" y="684"/>
                    </a:cubicBezTo>
                    <a:cubicBezTo>
                      <a:pt x="309" y="660"/>
                      <a:pt x="313" y="636"/>
                      <a:pt x="326" y="614"/>
                    </a:cubicBezTo>
                    <a:cubicBezTo>
                      <a:pt x="331" y="606"/>
                      <a:pt x="340" y="601"/>
                      <a:pt x="350" y="598"/>
                    </a:cubicBezTo>
                    <a:cubicBezTo>
                      <a:pt x="359" y="595"/>
                      <a:pt x="370" y="593"/>
                      <a:pt x="381" y="593"/>
                    </a:cubicBezTo>
                    <a:cubicBezTo>
                      <a:pt x="385" y="28"/>
                      <a:pt x="385" y="28"/>
                      <a:pt x="385" y="28"/>
                    </a:cubicBezTo>
                    <a:cubicBezTo>
                      <a:pt x="399" y="537"/>
                      <a:pt x="399" y="537"/>
                      <a:pt x="399" y="537"/>
                    </a:cubicBezTo>
                    <a:cubicBezTo>
                      <a:pt x="401" y="534"/>
                      <a:pt x="402" y="532"/>
                      <a:pt x="404" y="530"/>
                    </a:cubicBezTo>
                    <a:cubicBezTo>
                      <a:pt x="405" y="528"/>
                      <a:pt x="405" y="526"/>
                      <a:pt x="406" y="525"/>
                    </a:cubicBezTo>
                    <a:cubicBezTo>
                      <a:pt x="408" y="516"/>
                      <a:pt x="412" y="509"/>
                      <a:pt x="417" y="505"/>
                    </a:cubicBezTo>
                    <a:cubicBezTo>
                      <a:pt x="426" y="482"/>
                      <a:pt x="457" y="455"/>
                      <a:pt x="484" y="452"/>
                    </a:cubicBezTo>
                    <a:cubicBezTo>
                      <a:pt x="488" y="451"/>
                      <a:pt x="491" y="451"/>
                      <a:pt x="494" y="451"/>
                    </a:cubicBezTo>
                    <a:cubicBezTo>
                      <a:pt x="543" y="422"/>
                      <a:pt x="586" y="412"/>
                      <a:pt x="586" y="412"/>
                    </a:cubicBezTo>
                    <a:cubicBezTo>
                      <a:pt x="586" y="412"/>
                      <a:pt x="586" y="412"/>
                      <a:pt x="586" y="412"/>
                    </a:cubicBezTo>
                    <a:cubicBezTo>
                      <a:pt x="586" y="412"/>
                      <a:pt x="586" y="412"/>
                      <a:pt x="586" y="412"/>
                    </a:cubicBezTo>
                    <a:cubicBezTo>
                      <a:pt x="555" y="421"/>
                      <a:pt x="528" y="436"/>
                      <a:pt x="505" y="452"/>
                    </a:cubicBezTo>
                    <a:cubicBezTo>
                      <a:pt x="509" y="453"/>
                      <a:pt x="512" y="454"/>
                      <a:pt x="514" y="456"/>
                    </a:cubicBezTo>
                    <a:cubicBezTo>
                      <a:pt x="514" y="456"/>
                      <a:pt x="514" y="456"/>
                      <a:pt x="514" y="456"/>
                    </a:cubicBezTo>
                    <a:cubicBezTo>
                      <a:pt x="514" y="456"/>
                      <a:pt x="514" y="456"/>
                      <a:pt x="514" y="456"/>
                    </a:cubicBezTo>
                    <a:cubicBezTo>
                      <a:pt x="521" y="462"/>
                      <a:pt x="523" y="470"/>
                      <a:pt x="522" y="478"/>
                    </a:cubicBezTo>
                    <a:cubicBezTo>
                      <a:pt x="520" y="492"/>
                      <a:pt x="518" y="505"/>
                      <a:pt x="514" y="518"/>
                    </a:cubicBezTo>
                    <a:cubicBezTo>
                      <a:pt x="515" y="522"/>
                      <a:pt x="517" y="527"/>
                      <a:pt x="518" y="532"/>
                    </a:cubicBezTo>
                    <a:cubicBezTo>
                      <a:pt x="532" y="573"/>
                      <a:pt x="542" y="601"/>
                      <a:pt x="542" y="622"/>
                    </a:cubicBezTo>
                    <a:cubicBezTo>
                      <a:pt x="542" y="633"/>
                      <a:pt x="539" y="642"/>
                      <a:pt x="534" y="649"/>
                    </a:cubicBezTo>
                    <a:cubicBezTo>
                      <a:pt x="531" y="652"/>
                      <a:pt x="529" y="655"/>
                      <a:pt x="525" y="657"/>
                    </a:cubicBezTo>
                    <a:cubicBezTo>
                      <a:pt x="527" y="660"/>
                      <a:pt x="528" y="663"/>
                      <a:pt x="529" y="666"/>
                    </a:cubicBezTo>
                    <a:cubicBezTo>
                      <a:pt x="531" y="669"/>
                      <a:pt x="532" y="672"/>
                      <a:pt x="533" y="675"/>
                    </a:cubicBezTo>
                    <a:cubicBezTo>
                      <a:pt x="576" y="655"/>
                      <a:pt x="627" y="641"/>
                      <a:pt x="687" y="641"/>
                    </a:cubicBezTo>
                    <a:cubicBezTo>
                      <a:pt x="689" y="641"/>
                      <a:pt x="691" y="641"/>
                      <a:pt x="693" y="641"/>
                    </a:cubicBezTo>
                    <a:cubicBezTo>
                      <a:pt x="754" y="568"/>
                      <a:pt x="783" y="480"/>
                      <a:pt x="783" y="392"/>
                    </a:cubicBezTo>
                    <a:cubicBezTo>
                      <a:pt x="783" y="308"/>
                      <a:pt x="756" y="224"/>
                      <a:pt x="704" y="155"/>
                    </a:cubicBezTo>
                    <a:cubicBezTo>
                      <a:pt x="686" y="131"/>
                      <a:pt x="665" y="110"/>
                      <a:pt x="642" y="90"/>
                    </a:cubicBezTo>
                    <a:cubicBezTo>
                      <a:pt x="569" y="30"/>
                      <a:pt x="480" y="0"/>
                      <a:pt x="392" y="0"/>
                    </a:cubicBezTo>
                  </a:path>
                </a:pathLst>
              </a:custGeom>
              <a:solidFill>
                <a:srgbClr val="C9F1D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3" name="Google Shape;343;p36"/>
              <p:cNvSpPr/>
              <p:nvPr/>
            </p:nvSpPr>
            <p:spPr>
              <a:xfrm>
                <a:off x="5469576" y="1284011"/>
                <a:ext cx="57291" cy="1692298"/>
              </a:xfrm>
              <a:custGeom>
                <a:avLst/>
                <a:gdLst/>
                <a:ahLst/>
                <a:cxnLst/>
                <a:rect l="l" t="t" r="r" b="b"/>
                <a:pathLst>
                  <a:path w="65" h="1920" extrusionOk="0">
                    <a:moveTo>
                      <a:pt x="13" y="0"/>
                    </a:moveTo>
                    <a:lnTo>
                      <a:pt x="0" y="1920"/>
                    </a:lnTo>
                    <a:lnTo>
                      <a:pt x="65" y="1920"/>
                    </a:lnTo>
                    <a:lnTo>
                      <a:pt x="13" y="0"/>
                    </a:lnTo>
                    <a:close/>
                  </a:path>
                </a:pathLst>
              </a:custGeom>
              <a:solidFill>
                <a:srgbClr val="26323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4" name="Google Shape;344;p36"/>
              <p:cNvSpPr/>
              <p:nvPr/>
            </p:nvSpPr>
            <p:spPr>
              <a:xfrm>
                <a:off x="5469576" y="1284011"/>
                <a:ext cx="57291" cy="1692298"/>
              </a:xfrm>
              <a:custGeom>
                <a:avLst/>
                <a:gdLst/>
                <a:ahLst/>
                <a:cxnLst/>
                <a:rect l="l" t="t" r="r" b="b"/>
                <a:pathLst>
                  <a:path w="65" h="1920" extrusionOk="0">
                    <a:moveTo>
                      <a:pt x="13" y="0"/>
                    </a:moveTo>
                    <a:lnTo>
                      <a:pt x="0" y="1920"/>
                    </a:lnTo>
                    <a:lnTo>
                      <a:pt x="65" y="1920"/>
                    </a:lnTo>
                    <a:lnTo>
                      <a:pt x="13" y="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5" name="Google Shape;345;p36"/>
              <p:cNvSpPr/>
              <p:nvPr/>
            </p:nvSpPr>
            <p:spPr>
              <a:xfrm>
                <a:off x="5493375" y="2218301"/>
                <a:ext cx="325239" cy="267947"/>
              </a:xfrm>
              <a:custGeom>
                <a:avLst/>
                <a:gdLst/>
                <a:ahLst/>
                <a:cxnLst/>
                <a:rect l="l" t="t" r="r" b="b"/>
                <a:pathLst>
                  <a:path w="194" h="160" extrusionOk="0">
                    <a:moveTo>
                      <a:pt x="3" y="160"/>
                    </a:moveTo>
                    <a:cubicBezTo>
                      <a:pt x="3" y="160"/>
                      <a:pt x="71" y="37"/>
                      <a:pt x="194" y="0"/>
                    </a:cubicBezTo>
                    <a:cubicBezTo>
                      <a:pt x="194" y="0"/>
                      <a:pt x="64" y="31"/>
                      <a:pt x="0" y="136"/>
                    </a:cubicBezTo>
                    <a:lnTo>
                      <a:pt x="3" y="160"/>
                    </a:lnTo>
                    <a:close/>
                  </a:path>
                </a:pathLst>
              </a:custGeom>
              <a:solidFill>
                <a:srgbClr val="26323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6" name="Google Shape;346;p36"/>
              <p:cNvSpPr/>
              <p:nvPr/>
            </p:nvSpPr>
            <p:spPr>
              <a:xfrm>
                <a:off x="5493375" y="1928318"/>
                <a:ext cx="325239" cy="266185"/>
              </a:xfrm>
              <a:custGeom>
                <a:avLst/>
                <a:gdLst/>
                <a:ahLst/>
                <a:cxnLst/>
                <a:rect l="l" t="t" r="r" b="b"/>
                <a:pathLst>
                  <a:path w="194" h="159" extrusionOk="0">
                    <a:moveTo>
                      <a:pt x="3" y="159"/>
                    </a:moveTo>
                    <a:cubicBezTo>
                      <a:pt x="3" y="159"/>
                      <a:pt x="71" y="37"/>
                      <a:pt x="194" y="0"/>
                    </a:cubicBezTo>
                    <a:cubicBezTo>
                      <a:pt x="194" y="0"/>
                      <a:pt x="65" y="30"/>
                      <a:pt x="0" y="136"/>
                    </a:cubicBezTo>
                    <a:cubicBezTo>
                      <a:pt x="3" y="159"/>
                      <a:pt x="3" y="159"/>
                      <a:pt x="3" y="159"/>
                    </a:cubicBezTo>
                  </a:path>
                </a:pathLst>
              </a:custGeom>
              <a:solidFill>
                <a:srgbClr val="26323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7" name="Google Shape;347;p36"/>
              <p:cNvSpPr/>
              <p:nvPr/>
            </p:nvSpPr>
            <p:spPr>
              <a:xfrm>
                <a:off x="5174306" y="1785531"/>
                <a:ext cx="313780" cy="266185"/>
              </a:xfrm>
              <a:custGeom>
                <a:avLst/>
                <a:gdLst/>
                <a:ahLst/>
                <a:cxnLst/>
                <a:rect l="l" t="t" r="r" b="b"/>
                <a:pathLst>
                  <a:path w="187" h="159" extrusionOk="0">
                    <a:moveTo>
                      <a:pt x="183" y="159"/>
                    </a:moveTo>
                    <a:cubicBezTo>
                      <a:pt x="183" y="159"/>
                      <a:pt x="118" y="37"/>
                      <a:pt x="0" y="0"/>
                    </a:cubicBezTo>
                    <a:cubicBezTo>
                      <a:pt x="0" y="0"/>
                      <a:pt x="124" y="30"/>
                      <a:pt x="187" y="136"/>
                    </a:cubicBezTo>
                    <a:lnTo>
                      <a:pt x="183" y="159"/>
                    </a:lnTo>
                    <a:close/>
                  </a:path>
                </a:pathLst>
              </a:custGeom>
              <a:solidFill>
                <a:srgbClr val="26323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8" name="Google Shape;348;p36"/>
              <p:cNvSpPr/>
              <p:nvPr/>
            </p:nvSpPr>
            <p:spPr>
              <a:xfrm>
                <a:off x="5174306" y="2070224"/>
                <a:ext cx="313780" cy="267066"/>
              </a:xfrm>
              <a:custGeom>
                <a:avLst/>
                <a:gdLst/>
                <a:ahLst/>
                <a:cxnLst/>
                <a:rect l="l" t="t" r="r" b="b"/>
                <a:pathLst>
                  <a:path w="187" h="159" extrusionOk="0">
                    <a:moveTo>
                      <a:pt x="183" y="159"/>
                    </a:moveTo>
                    <a:cubicBezTo>
                      <a:pt x="183" y="159"/>
                      <a:pt x="118" y="37"/>
                      <a:pt x="0" y="0"/>
                    </a:cubicBezTo>
                    <a:cubicBezTo>
                      <a:pt x="0" y="0"/>
                      <a:pt x="124" y="30"/>
                      <a:pt x="187" y="136"/>
                    </a:cubicBezTo>
                    <a:lnTo>
                      <a:pt x="183" y="159"/>
                    </a:lnTo>
                    <a:close/>
                  </a:path>
                </a:pathLst>
              </a:custGeom>
              <a:solidFill>
                <a:srgbClr val="26323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9" name="Google Shape;349;p36"/>
              <p:cNvSpPr/>
              <p:nvPr/>
            </p:nvSpPr>
            <p:spPr>
              <a:xfrm>
                <a:off x="7095768" y="1157088"/>
                <a:ext cx="1443742" cy="1392621"/>
              </a:xfrm>
              <a:custGeom>
                <a:avLst/>
                <a:gdLst/>
                <a:ahLst/>
                <a:cxnLst/>
                <a:rect l="l" t="t" r="r" b="b"/>
                <a:pathLst>
                  <a:path w="861" h="831" extrusionOk="0">
                    <a:moveTo>
                      <a:pt x="118" y="686"/>
                    </a:moveTo>
                    <a:cubicBezTo>
                      <a:pt x="118" y="686"/>
                      <a:pt x="319" y="706"/>
                      <a:pt x="421" y="831"/>
                    </a:cubicBezTo>
                    <a:cubicBezTo>
                      <a:pt x="421" y="831"/>
                      <a:pt x="529" y="686"/>
                      <a:pt x="723" y="689"/>
                    </a:cubicBezTo>
                    <a:cubicBezTo>
                      <a:pt x="861" y="523"/>
                      <a:pt x="838" y="276"/>
                      <a:pt x="671" y="138"/>
                    </a:cubicBezTo>
                    <a:cubicBezTo>
                      <a:pt x="505" y="0"/>
                      <a:pt x="258" y="23"/>
                      <a:pt x="120" y="190"/>
                    </a:cubicBezTo>
                    <a:cubicBezTo>
                      <a:pt x="1" y="334"/>
                      <a:pt x="0" y="542"/>
                      <a:pt x="118" y="687"/>
                    </a:cubicBezTo>
                    <a:cubicBezTo>
                      <a:pt x="118" y="686"/>
                      <a:pt x="118" y="686"/>
                      <a:pt x="118" y="686"/>
                    </a:cubicBezTo>
                  </a:path>
                </a:pathLst>
              </a:custGeom>
              <a:solidFill>
                <a:srgbClr val="92E3A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0" name="Google Shape;350;p36"/>
              <p:cNvSpPr/>
              <p:nvPr/>
            </p:nvSpPr>
            <p:spPr>
              <a:xfrm>
                <a:off x="7146008" y="1237296"/>
                <a:ext cx="1313293" cy="1312414"/>
              </a:xfrm>
              <a:custGeom>
                <a:avLst/>
                <a:gdLst/>
                <a:ahLst/>
                <a:cxnLst/>
                <a:rect l="l" t="t" r="r" b="b"/>
                <a:pathLst>
                  <a:path w="783" h="783" extrusionOk="0">
                    <a:moveTo>
                      <a:pt x="392" y="0"/>
                    </a:moveTo>
                    <a:cubicBezTo>
                      <a:pt x="348" y="0"/>
                      <a:pt x="304" y="7"/>
                      <a:pt x="263" y="22"/>
                    </a:cubicBezTo>
                    <a:cubicBezTo>
                      <a:pt x="198" y="44"/>
                      <a:pt x="137" y="85"/>
                      <a:pt x="90" y="142"/>
                    </a:cubicBezTo>
                    <a:cubicBezTo>
                      <a:pt x="60" y="178"/>
                      <a:pt x="37" y="218"/>
                      <a:pt x="22" y="261"/>
                    </a:cubicBezTo>
                    <a:cubicBezTo>
                      <a:pt x="7" y="303"/>
                      <a:pt x="0" y="347"/>
                      <a:pt x="0" y="391"/>
                    </a:cubicBezTo>
                    <a:cubicBezTo>
                      <a:pt x="0" y="479"/>
                      <a:pt x="29" y="567"/>
                      <a:pt x="88" y="639"/>
                    </a:cubicBezTo>
                    <a:cubicBezTo>
                      <a:pt x="88" y="638"/>
                      <a:pt x="88" y="638"/>
                      <a:pt x="88" y="638"/>
                    </a:cubicBezTo>
                    <a:cubicBezTo>
                      <a:pt x="88" y="638"/>
                      <a:pt x="289" y="658"/>
                      <a:pt x="391" y="783"/>
                    </a:cubicBezTo>
                    <a:cubicBezTo>
                      <a:pt x="391" y="783"/>
                      <a:pt x="418" y="747"/>
                      <a:pt x="469" y="711"/>
                    </a:cubicBezTo>
                    <a:cubicBezTo>
                      <a:pt x="470" y="702"/>
                      <a:pt x="472" y="694"/>
                      <a:pt x="474" y="688"/>
                    </a:cubicBezTo>
                    <a:cubicBezTo>
                      <a:pt x="477" y="681"/>
                      <a:pt x="480" y="676"/>
                      <a:pt x="484" y="673"/>
                    </a:cubicBezTo>
                    <a:cubicBezTo>
                      <a:pt x="489" y="671"/>
                      <a:pt x="497" y="668"/>
                      <a:pt x="507" y="665"/>
                    </a:cubicBezTo>
                    <a:cubicBezTo>
                      <a:pt x="517" y="661"/>
                      <a:pt x="529" y="657"/>
                      <a:pt x="540" y="653"/>
                    </a:cubicBezTo>
                    <a:cubicBezTo>
                      <a:pt x="549" y="650"/>
                      <a:pt x="557" y="647"/>
                      <a:pt x="564" y="645"/>
                    </a:cubicBezTo>
                    <a:cubicBezTo>
                      <a:pt x="563" y="639"/>
                      <a:pt x="563" y="634"/>
                      <a:pt x="563" y="630"/>
                    </a:cubicBezTo>
                    <a:cubicBezTo>
                      <a:pt x="560" y="631"/>
                      <a:pt x="558" y="631"/>
                      <a:pt x="555" y="631"/>
                    </a:cubicBezTo>
                    <a:cubicBezTo>
                      <a:pt x="555" y="631"/>
                      <a:pt x="555" y="631"/>
                      <a:pt x="555" y="631"/>
                    </a:cubicBezTo>
                    <a:cubicBezTo>
                      <a:pt x="552" y="631"/>
                      <a:pt x="548" y="630"/>
                      <a:pt x="546" y="628"/>
                    </a:cubicBezTo>
                    <a:cubicBezTo>
                      <a:pt x="543" y="626"/>
                      <a:pt x="540" y="623"/>
                      <a:pt x="537" y="619"/>
                    </a:cubicBezTo>
                    <a:cubicBezTo>
                      <a:pt x="535" y="616"/>
                      <a:pt x="533" y="612"/>
                      <a:pt x="531" y="608"/>
                    </a:cubicBezTo>
                    <a:cubicBezTo>
                      <a:pt x="443" y="658"/>
                      <a:pt x="395" y="745"/>
                      <a:pt x="395" y="745"/>
                    </a:cubicBezTo>
                    <a:cubicBezTo>
                      <a:pt x="392" y="721"/>
                      <a:pt x="392" y="721"/>
                      <a:pt x="392" y="721"/>
                    </a:cubicBezTo>
                    <a:cubicBezTo>
                      <a:pt x="429" y="661"/>
                      <a:pt x="487" y="625"/>
                      <a:pt x="530" y="605"/>
                    </a:cubicBezTo>
                    <a:cubicBezTo>
                      <a:pt x="527" y="599"/>
                      <a:pt x="524" y="591"/>
                      <a:pt x="520" y="583"/>
                    </a:cubicBezTo>
                    <a:cubicBezTo>
                      <a:pt x="520" y="583"/>
                      <a:pt x="520" y="583"/>
                      <a:pt x="520" y="583"/>
                    </a:cubicBezTo>
                    <a:cubicBezTo>
                      <a:pt x="510" y="555"/>
                      <a:pt x="502" y="527"/>
                      <a:pt x="495" y="499"/>
                    </a:cubicBezTo>
                    <a:cubicBezTo>
                      <a:pt x="495" y="499"/>
                      <a:pt x="495" y="499"/>
                      <a:pt x="494" y="499"/>
                    </a:cubicBezTo>
                    <a:cubicBezTo>
                      <a:pt x="493" y="499"/>
                      <a:pt x="492" y="499"/>
                      <a:pt x="491" y="499"/>
                    </a:cubicBezTo>
                    <a:cubicBezTo>
                      <a:pt x="481" y="499"/>
                      <a:pt x="473" y="498"/>
                      <a:pt x="466" y="495"/>
                    </a:cubicBezTo>
                    <a:cubicBezTo>
                      <a:pt x="459" y="493"/>
                      <a:pt x="454" y="489"/>
                      <a:pt x="451" y="483"/>
                    </a:cubicBezTo>
                    <a:cubicBezTo>
                      <a:pt x="449" y="479"/>
                      <a:pt x="448" y="475"/>
                      <a:pt x="448" y="470"/>
                    </a:cubicBezTo>
                    <a:cubicBezTo>
                      <a:pt x="448" y="464"/>
                      <a:pt x="449" y="457"/>
                      <a:pt x="453" y="449"/>
                    </a:cubicBezTo>
                    <a:cubicBezTo>
                      <a:pt x="460" y="432"/>
                      <a:pt x="478" y="418"/>
                      <a:pt x="501" y="407"/>
                    </a:cubicBezTo>
                    <a:cubicBezTo>
                      <a:pt x="525" y="397"/>
                      <a:pt x="554" y="390"/>
                      <a:pt x="583" y="390"/>
                    </a:cubicBezTo>
                    <a:cubicBezTo>
                      <a:pt x="586" y="390"/>
                      <a:pt x="589" y="390"/>
                      <a:pt x="592" y="390"/>
                    </a:cubicBezTo>
                    <a:cubicBezTo>
                      <a:pt x="616" y="391"/>
                      <a:pt x="630" y="399"/>
                      <a:pt x="639" y="410"/>
                    </a:cubicBezTo>
                    <a:cubicBezTo>
                      <a:pt x="647" y="421"/>
                      <a:pt x="650" y="434"/>
                      <a:pt x="650" y="447"/>
                    </a:cubicBezTo>
                    <a:cubicBezTo>
                      <a:pt x="650" y="456"/>
                      <a:pt x="649" y="464"/>
                      <a:pt x="648" y="470"/>
                    </a:cubicBezTo>
                    <a:cubicBezTo>
                      <a:pt x="646" y="487"/>
                      <a:pt x="642" y="502"/>
                      <a:pt x="636" y="511"/>
                    </a:cubicBezTo>
                    <a:cubicBezTo>
                      <a:pt x="638" y="515"/>
                      <a:pt x="639" y="518"/>
                      <a:pt x="639" y="522"/>
                    </a:cubicBezTo>
                    <a:cubicBezTo>
                      <a:pt x="639" y="522"/>
                      <a:pt x="639" y="522"/>
                      <a:pt x="639" y="522"/>
                    </a:cubicBezTo>
                    <a:cubicBezTo>
                      <a:pt x="639" y="522"/>
                      <a:pt x="639" y="522"/>
                      <a:pt x="639" y="522"/>
                    </a:cubicBezTo>
                    <a:cubicBezTo>
                      <a:pt x="639" y="525"/>
                      <a:pt x="638" y="529"/>
                      <a:pt x="636" y="532"/>
                    </a:cubicBezTo>
                    <a:cubicBezTo>
                      <a:pt x="636" y="533"/>
                      <a:pt x="635" y="534"/>
                      <a:pt x="634" y="536"/>
                    </a:cubicBezTo>
                    <a:cubicBezTo>
                      <a:pt x="631" y="539"/>
                      <a:pt x="629" y="542"/>
                      <a:pt x="627" y="544"/>
                    </a:cubicBezTo>
                    <a:cubicBezTo>
                      <a:pt x="628" y="557"/>
                      <a:pt x="631" y="602"/>
                      <a:pt x="631" y="630"/>
                    </a:cubicBezTo>
                    <a:cubicBezTo>
                      <a:pt x="631" y="633"/>
                      <a:pt x="631" y="636"/>
                      <a:pt x="631" y="638"/>
                    </a:cubicBezTo>
                    <a:cubicBezTo>
                      <a:pt x="631" y="638"/>
                      <a:pt x="632" y="638"/>
                      <a:pt x="632" y="638"/>
                    </a:cubicBezTo>
                    <a:cubicBezTo>
                      <a:pt x="637" y="639"/>
                      <a:pt x="645" y="641"/>
                      <a:pt x="654" y="643"/>
                    </a:cubicBezTo>
                    <a:cubicBezTo>
                      <a:pt x="665" y="642"/>
                      <a:pt x="675" y="641"/>
                      <a:pt x="686" y="641"/>
                    </a:cubicBezTo>
                    <a:cubicBezTo>
                      <a:pt x="689" y="641"/>
                      <a:pt x="691" y="641"/>
                      <a:pt x="693" y="641"/>
                    </a:cubicBezTo>
                    <a:cubicBezTo>
                      <a:pt x="753" y="568"/>
                      <a:pt x="783" y="480"/>
                      <a:pt x="783" y="392"/>
                    </a:cubicBezTo>
                    <a:cubicBezTo>
                      <a:pt x="783" y="279"/>
                      <a:pt x="735" y="168"/>
                      <a:pt x="641" y="90"/>
                    </a:cubicBezTo>
                    <a:cubicBezTo>
                      <a:pt x="568" y="30"/>
                      <a:pt x="480" y="0"/>
                      <a:pt x="392" y="0"/>
                    </a:cubicBezTo>
                  </a:path>
                </a:pathLst>
              </a:custGeom>
              <a:solidFill>
                <a:srgbClr val="C9F1D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1" name="Google Shape;351;p36"/>
              <p:cNvSpPr/>
              <p:nvPr/>
            </p:nvSpPr>
            <p:spPr>
              <a:xfrm>
                <a:off x="7780619" y="1284011"/>
                <a:ext cx="56410" cy="1692298"/>
              </a:xfrm>
              <a:custGeom>
                <a:avLst/>
                <a:gdLst/>
                <a:ahLst/>
                <a:cxnLst/>
                <a:rect l="l" t="t" r="r" b="b"/>
                <a:pathLst>
                  <a:path w="64" h="1920" extrusionOk="0">
                    <a:moveTo>
                      <a:pt x="13" y="0"/>
                    </a:moveTo>
                    <a:lnTo>
                      <a:pt x="0" y="1920"/>
                    </a:lnTo>
                    <a:lnTo>
                      <a:pt x="64" y="1920"/>
                    </a:lnTo>
                    <a:lnTo>
                      <a:pt x="13" y="0"/>
                    </a:lnTo>
                    <a:close/>
                  </a:path>
                </a:pathLst>
              </a:custGeom>
              <a:solidFill>
                <a:srgbClr val="26323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2" name="Google Shape;352;p36"/>
              <p:cNvSpPr/>
              <p:nvPr/>
            </p:nvSpPr>
            <p:spPr>
              <a:xfrm>
                <a:off x="7803536" y="2218301"/>
                <a:ext cx="323476" cy="267947"/>
              </a:xfrm>
              <a:custGeom>
                <a:avLst/>
                <a:gdLst/>
                <a:ahLst/>
                <a:cxnLst/>
                <a:rect l="l" t="t" r="r" b="b"/>
                <a:pathLst>
                  <a:path w="193" h="160" extrusionOk="0">
                    <a:moveTo>
                      <a:pt x="3" y="160"/>
                    </a:moveTo>
                    <a:cubicBezTo>
                      <a:pt x="3" y="160"/>
                      <a:pt x="71" y="37"/>
                      <a:pt x="193" y="0"/>
                    </a:cubicBezTo>
                    <a:cubicBezTo>
                      <a:pt x="193" y="0"/>
                      <a:pt x="64" y="31"/>
                      <a:pt x="0" y="136"/>
                    </a:cubicBezTo>
                    <a:cubicBezTo>
                      <a:pt x="3" y="160"/>
                      <a:pt x="3" y="160"/>
                      <a:pt x="3" y="160"/>
                    </a:cubicBezTo>
                  </a:path>
                </a:pathLst>
              </a:custGeom>
              <a:solidFill>
                <a:srgbClr val="26323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3" name="Google Shape;353;p36"/>
              <p:cNvSpPr/>
              <p:nvPr/>
            </p:nvSpPr>
            <p:spPr>
              <a:xfrm>
                <a:off x="7803536" y="1928318"/>
                <a:ext cx="323476" cy="266185"/>
              </a:xfrm>
              <a:custGeom>
                <a:avLst/>
                <a:gdLst/>
                <a:ahLst/>
                <a:cxnLst/>
                <a:rect l="l" t="t" r="r" b="b"/>
                <a:pathLst>
                  <a:path w="193" h="159" extrusionOk="0">
                    <a:moveTo>
                      <a:pt x="3" y="159"/>
                    </a:moveTo>
                    <a:cubicBezTo>
                      <a:pt x="3" y="159"/>
                      <a:pt x="71" y="37"/>
                      <a:pt x="193" y="0"/>
                    </a:cubicBezTo>
                    <a:cubicBezTo>
                      <a:pt x="193" y="0"/>
                      <a:pt x="64" y="30"/>
                      <a:pt x="0" y="136"/>
                    </a:cubicBezTo>
                    <a:lnTo>
                      <a:pt x="3" y="159"/>
                    </a:lnTo>
                    <a:close/>
                  </a:path>
                </a:pathLst>
              </a:custGeom>
              <a:solidFill>
                <a:srgbClr val="26323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4" name="Google Shape;354;p36"/>
              <p:cNvSpPr/>
              <p:nvPr/>
            </p:nvSpPr>
            <p:spPr>
              <a:xfrm>
                <a:off x="7483586" y="1785531"/>
                <a:ext cx="313780" cy="266185"/>
              </a:xfrm>
              <a:custGeom>
                <a:avLst/>
                <a:gdLst/>
                <a:ahLst/>
                <a:cxnLst/>
                <a:rect l="l" t="t" r="r" b="b"/>
                <a:pathLst>
                  <a:path w="187" h="159" extrusionOk="0">
                    <a:moveTo>
                      <a:pt x="184" y="159"/>
                    </a:moveTo>
                    <a:cubicBezTo>
                      <a:pt x="184" y="159"/>
                      <a:pt x="118" y="37"/>
                      <a:pt x="0" y="0"/>
                    </a:cubicBezTo>
                    <a:cubicBezTo>
                      <a:pt x="0" y="0"/>
                      <a:pt x="125" y="30"/>
                      <a:pt x="187" y="136"/>
                    </a:cubicBezTo>
                    <a:lnTo>
                      <a:pt x="184" y="159"/>
                    </a:lnTo>
                    <a:close/>
                  </a:path>
                </a:pathLst>
              </a:custGeom>
              <a:solidFill>
                <a:srgbClr val="26323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5" name="Google Shape;355;p36"/>
              <p:cNvSpPr/>
              <p:nvPr/>
            </p:nvSpPr>
            <p:spPr>
              <a:xfrm>
                <a:off x="7483586" y="2070224"/>
                <a:ext cx="313780" cy="267066"/>
              </a:xfrm>
              <a:custGeom>
                <a:avLst/>
                <a:gdLst/>
                <a:ahLst/>
                <a:cxnLst/>
                <a:rect l="l" t="t" r="r" b="b"/>
                <a:pathLst>
                  <a:path w="187" h="159" extrusionOk="0">
                    <a:moveTo>
                      <a:pt x="184" y="159"/>
                    </a:moveTo>
                    <a:cubicBezTo>
                      <a:pt x="184" y="159"/>
                      <a:pt x="118" y="37"/>
                      <a:pt x="0" y="0"/>
                    </a:cubicBezTo>
                    <a:cubicBezTo>
                      <a:pt x="0" y="0"/>
                      <a:pt x="125" y="30"/>
                      <a:pt x="187" y="136"/>
                    </a:cubicBezTo>
                    <a:lnTo>
                      <a:pt x="184" y="159"/>
                    </a:lnTo>
                    <a:close/>
                  </a:path>
                </a:pathLst>
              </a:custGeom>
              <a:solidFill>
                <a:srgbClr val="26323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6" name="Google Shape;356;p36"/>
              <p:cNvSpPr/>
              <p:nvPr/>
            </p:nvSpPr>
            <p:spPr>
              <a:xfrm>
                <a:off x="5246581" y="3541291"/>
                <a:ext cx="169230" cy="147195"/>
              </a:xfrm>
              <a:custGeom>
                <a:avLst/>
                <a:gdLst/>
                <a:ahLst/>
                <a:cxnLst/>
                <a:rect l="l" t="t" r="r" b="b"/>
                <a:pathLst>
                  <a:path w="101" h="88" extrusionOk="0">
                    <a:moveTo>
                      <a:pt x="36" y="26"/>
                    </a:moveTo>
                    <a:cubicBezTo>
                      <a:pt x="35" y="17"/>
                      <a:pt x="36" y="9"/>
                      <a:pt x="38" y="0"/>
                    </a:cubicBezTo>
                    <a:cubicBezTo>
                      <a:pt x="9" y="0"/>
                      <a:pt x="9" y="0"/>
                      <a:pt x="9" y="0"/>
                    </a:cubicBezTo>
                    <a:cubicBezTo>
                      <a:pt x="8" y="20"/>
                      <a:pt x="9" y="35"/>
                      <a:pt x="7" y="40"/>
                    </a:cubicBezTo>
                    <a:cubicBezTo>
                      <a:pt x="4" y="60"/>
                      <a:pt x="0" y="65"/>
                      <a:pt x="14" y="72"/>
                    </a:cubicBezTo>
                    <a:cubicBezTo>
                      <a:pt x="22" y="76"/>
                      <a:pt x="30" y="77"/>
                      <a:pt x="43" y="83"/>
                    </a:cubicBezTo>
                    <a:cubicBezTo>
                      <a:pt x="53" y="88"/>
                      <a:pt x="73" y="85"/>
                      <a:pt x="77" y="85"/>
                    </a:cubicBezTo>
                    <a:cubicBezTo>
                      <a:pt x="86" y="85"/>
                      <a:pt x="101" y="78"/>
                      <a:pt x="76" y="66"/>
                    </a:cubicBezTo>
                    <a:cubicBezTo>
                      <a:pt x="55" y="55"/>
                      <a:pt x="36" y="43"/>
                      <a:pt x="36" y="26"/>
                    </a:cubicBezTo>
                  </a:path>
                </a:pathLst>
              </a:custGeom>
              <a:solidFill>
                <a:srgbClr val="92E3A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7" name="Google Shape;357;p36"/>
              <p:cNvSpPr/>
              <p:nvPr/>
            </p:nvSpPr>
            <p:spPr>
              <a:xfrm>
                <a:off x="5250107" y="3539528"/>
                <a:ext cx="148958" cy="147195"/>
              </a:xfrm>
              <a:custGeom>
                <a:avLst/>
                <a:gdLst/>
                <a:ahLst/>
                <a:cxnLst/>
                <a:rect l="l" t="t" r="r" b="b"/>
                <a:pathLst>
                  <a:path w="89" h="88" extrusionOk="0">
                    <a:moveTo>
                      <a:pt x="34" y="27"/>
                    </a:moveTo>
                    <a:cubicBezTo>
                      <a:pt x="35" y="27"/>
                      <a:pt x="35" y="27"/>
                      <a:pt x="35" y="27"/>
                    </a:cubicBezTo>
                    <a:cubicBezTo>
                      <a:pt x="35" y="25"/>
                      <a:pt x="35" y="23"/>
                      <a:pt x="35" y="21"/>
                    </a:cubicBezTo>
                    <a:cubicBezTo>
                      <a:pt x="35" y="15"/>
                      <a:pt x="36" y="8"/>
                      <a:pt x="38" y="2"/>
                    </a:cubicBezTo>
                    <a:cubicBezTo>
                      <a:pt x="38" y="1"/>
                      <a:pt x="38" y="1"/>
                      <a:pt x="37" y="1"/>
                    </a:cubicBezTo>
                    <a:cubicBezTo>
                      <a:pt x="37" y="0"/>
                      <a:pt x="37" y="0"/>
                      <a:pt x="36" y="0"/>
                    </a:cubicBezTo>
                    <a:cubicBezTo>
                      <a:pt x="7" y="0"/>
                      <a:pt x="7" y="0"/>
                      <a:pt x="7" y="0"/>
                    </a:cubicBezTo>
                    <a:cubicBezTo>
                      <a:pt x="6" y="0"/>
                      <a:pt x="5" y="1"/>
                      <a:pt x="5" y="1"/>
                    </a:cubicBezTo>
                    <a:cubicBezTo>
                      <a:pt x="5" y="11"/>
                      <a:pt x="5" y="20"/>
                      <a:pt x="5" y="27"/>
                    </a:cubicBezTo>
                    <a:cubicBezTo>
                      <a:pt x="5" y="33"/>
                      <a:pt x="5" y="39"/>
                      <a:pt x="4" y="41"/>
                    </a:cubicBezTo>
                    <a:cubicBezTo>
                      <a:pt x="4" y="41"/>
                      <a:pt x="4" y="41"/>
                      <a:pt x="4" y="41"/>
                    </a:cubicBezTo>
                    <a:cubicBezTo>
                      <a:pt x="2" y="50"/>
                      <a:pt x="1" y="56"/>
                      <a:pt x="0" y="61"/>
                    </a:cubicBezTo>
                    <a:cubicBezTo>
                      <a:pt x="0" y="64"/>
                      <a:pt x="1" y="66"/>
                      <a:pt x="3" y="69"/>
                    </a:cubicBezTo>
                    <a:cubicBezTo>
                      <a:pt x="5" y="71"/>
                      <a:pt x="8" y="73"/>
                      <a:pt x="12" y="75"/>
                    </a:cubicBezTo>
                    <a:cubicBezTo>
                      <a:pt x="12" y="75"/>
                      <a:pt x="12" y="75"/>
                      <a:pt x="12" y="75"/>
                    </a:cubicBezTo>
                    <a:cubicBezTo>
                      <a:pt x="19" y="79"/>
                      <a:pt x="28" y="79"/>
                      <a:pt x="41" y="85"/>
                    </a:cubicBezTo>
                    <a:cubicBezTo>
                      <a:pt x="41" y="85"/>
                      <a:pt x="41" y="85"/>
                      <a:pt x="41" y="85"/>
                    </a:cubicBezTo>
                    <a:cubicBezTo>
                      <a:pt x="46" y="88"/>
                      <a:pt x="53" y="88"/>
                      <a:pt x="59" y="88"/>
                    </a:cubicBezTo>
                    <a:cubicBezTo>
                      <a:pt x="67" y="88"/>
                      <a:pt x="73" y="88"/>
                      <a:pt x="75" y="88"/>
                    </a:cubicBezTo>
                    <a:cubicBezTo>
                      <a:pt x="78" y="88"/>
                      <a:pt x="81" y="87"/>
                      <a:pt x="84" y="86"/>
                    </a:cubicBezTo>
                    <a:cubicBezTo>
                      <a:pt x="85" y="85"/>
                      <a:pt x="87" y="84"/>
                      <a:pt x="87" y="83"/>
                    </a:cubicBezTo>
                    <a:cubicBezTo>
                      <a:pt x="88" y="82"/>
                      <a:pt x="89" y="81"/>
                      <a:pt x="89" y="79"/>
                    </a:cubicBezTo>
                    <a:cubicBezTo>
                      <a:pt x="89" y="77"/>
                      <a:pt x="88" y="75"/>
                      <a:pt x="86" y="73"/>
                    </a:cubicBezTo>
                    <a:cubicBezTo>
                      <a:pt x="83" y="70"/>
                      <a:pt x="80" y="68"/>
                      <a:pt x="74" y="65"/>
                    </a:cubicBezTo>
                    <a:cubicBezTo>
                      <a:pt x="64" y="60"/>
                      <a:pt x="54" y="55"/>
                      <a:pt x="47" y="48"/>
                    </a:cubicBezTo>
                    <a:cubicBezTo>
                      <a:pt x="40" y="42"/>
                      <a:pt x="35" y="35"/>
                      <a:pt x="35" y="27"/>
                    </a:cubicBezTo>
                    <a:cubicBezTo>
                      <a:pt x="35" y="27"/>
                      <a:pt x="35" y="27"/>
                      <a:pt x="35" y="27"/>
                    </a:cubicBezTo>
                    <a:cubicBezTo>
                      <a:pt x="34" y="27"/>
                      <a:pt x="34" y="27"/>
                      <a:pt x="34" y="27"/>
                    </a:cubicBezTo>
                    <a:cubicBezTo>
                      <a:pt x="32" y="27"/>
                      <a:pt x="32" y="27"/>
                      <a:pt x="32" y="27"/>
                    </a:cubicBezTo>
                    <a:cubicBezTo>
                      <a:pt x="32" y="36"/>
                      <a:pt x="37" y="44"/>
                      <a:pt x="45" y="50"/>
                    </a:cubicBezTo>
                    <a:cubicBezTo>
                      <a:pt x="53" y="57"/>
                      <a:pt x="63" y="63"/>
                      <a:pt x="73" y="68"/>
                    </a:cubicBezTo>
                    <a:cubicBezTo>
                      <a:pt x="78" y="70"/>
                      <a:pt x="82" y="73"/>
                      <a:pt x="84" y="75"/>
                    </a:cubicBezTo>
                    <a:cubicBezTo>
                      <a:pt x="86" y="77"/>
                      <a:pt x="86" y="78"/>
                      <a:pt x="86" y="79"/>
                    </a:cubicBezTo>
                    <a:cubicBezTo>
                      <a:pt x="86" y="80"/>
                      <a:pt x="86" y="81"/>
                      <a:pt x="85" y="81"/>
                    </a:cubicBezTo>
                    <a:cubicBezTo>
                      <a:pt x="84" y="82"/>
                      <a:pt x="83" y="83"/>
                      <a:pt x="81" y="84"/>
                    </a:cubicBezTo>
                    <a:cubicBezTo>
                      <a:pt x="79" y="85"/>
                      <a:pt x="77" y="85"/>
                      <a:pt x="75" y="85"/>
                    </a:cubicBezTo>
                    <a:cubicBezTo>
                      <a:pt x="73" y="85"/>
                      <a:pt x="66" y="86"/>
                      <a:pt x="59" y="86"/>
                    </a:cubicBezTo>
                    <a:cubicBezTo>
                      <a:pt x="53" y="86"/>
                      <a:pt x="46" y="85"/>
                      <a:pt x="42" y="83"/>
                    </a:cubicBezTo>
                    <a:cubicBezTo>
                      <a:pt x="42" y="83"/>
                      <a:pt x="42" y="83"/>
                      <a:pt x="42" y="83"/>
                    </a:cubicBezTo>
                    <a:cubicBezTo>
                      <a:pt x="29" y="77"/>
                      <a:pt x="20" y="76"/>
                      <a:pt x="13" y="72"/>
                    </a:cubicBezTo>
                    <a:cubicBezTo>
                      <a:pt x="13" y="72"/>
                      <a:pt x="13" y="72"/>
                      <a:pt x="13" y="72"/>
                    </a:cubicBezTo>
                    <a:cubicBezTo>
                      <a:pt x="9" y="70"/>
                      <a:pt x="7" y="69"/>
                      <a:pt x="5" y="67"/>
                    </a:cubicBezTo>
                    <a:cubicBezTo>
                      <a:pt x="4" y="65"/>
                      <a:pt x="3" y="63"/>
                      <a:pt x="3" y="61"/>
                    </a:cubicBezTo>
                    <a:cubicBezTo>
                      <a:pt x="3" y="57"/>
                      <a:pt x="5" y="51"/>
                      <a:pt x="7" y="42"/>
                    </a:cubicBezTo>
                    <a:cubicBezTo>
                      <a:pt x="5" y="41"/>
                      <a:pt x="5" y="41"/>
                      <a:pt x="5" y="41"/>
                    </a:cubicBezTo>
                    <a:cubicBezTo>
                      <a:pt x="7" y="42"/>
                      <a:pt x="7" y="42"/>
                      <a:pt x="7" y="42"/>
                    </a:cubicBezTo>
                    <a:cubicBezTo>
                      <a:pt x="7" y="39"/>
                      <a:pt x="8" y="33"/>
                      <a:pt x="8" y="27"/>
                    </a:cubicBezTo>
                    <a:cubicBezTo>
                      <a:pt x="8" y="20"/>
                      <a:pt x="8" y="11"/>
                      <a:pt x="8" y="1"/>
                    </a:cubicBezTo>
                    <a:cubicBezTo>
                      <a:pt x="7" y="1"/>
                      <a:pt x="7" y="1"/>
                      <a:pt x="7" y="1"/>
                    </a:cubicBezTo>
                    <a:cubicBezTo>
                      <a:pt x="7" y="3"/>
                      <a:pt x="7" y="3"/>
                      <a:pt x="7" y="3"/>
                    </a:cubicBezTo>
                    <a:cubicBezTo>
                      <a:pt x="36" y="3"/>
                      <a:pt x="36" y="3"/>
                      <a:pt x="36" y="3"/>
                    </a:cubicBezTo>
                    <a:cubicBezTo>
                      <a:pt x="36" y="1"/>
                      <a:pt x="36" y="1"/>
                      <a:pt x="36" y="1"/>
                    </a:cubicBezTo>
                    <a:cubicBezTo>
                      <a:pt x="35" y="1"/>
                      <a:pt x="35" y="1"/>
                      <a:pt x="35" y="1"/>
                    </a:cubicBezTo>
                    <a:cubicBezTo>
                      <a:pt x="33" y="8"/>
                      <a:pt x="32" y="15"/>
                      <a:pt x="32" y="21"/>
                    </a:cubicBezTo>
                    <a:cubicBezTo>
                      <a:pt x="32" y="23"/>
                      <a:pt x="32" y="25"/>
                      <a:pt x="32" y="27"/>
                    </a:cubicBezTo>
                    <a:cubicBezTo>
                      <a:pt x="34" y="27"/>
                      <a:pt x="34" y="27"/>
                      <a:pt x="34" y="27"/>
                    </a:cubicBezTo>
                    <a:cubicBezTo>
                      <a:pt x="32" y="27"/>
                      <a:pt x="32" y="27"/>
                      <a:pt x="32" y="27"/>
                    </a:cubicBezTo>
                    <a:cubicBezTo>
                      <a:pt x="34" y="27"/>
                      <a:pt x="34" y="27"/>
                      <a:pt x="34" y="27"/>
                    </a:cubicBezTo>
                  </a:path>
                </a:pathLst>
              </a:custGeom>
              <a:solidFill>
                <a:srgbClr val="26323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8" name="Google Shape;358;p36"/>
              <p:cNvSpPr/>
              <p:nvPr/>
            </p:nvSpPr>
            <p:spPr>
              <a:xfrm>
                <a:off x="5248344" y="3643534"/>
                <a:ext cx="150720" cy="48478"/>
              </a:xfrm>
              <a:custGeom>
                <a:avLst/>
                <a:gdLst/>
                <a:ahLst/>
                <a:cxnLst/>
                <a:rect l="l" t="t" r="r" b="b"/>
                <a:pathLst>
                  <a:path w="90" h="29" extrusionOk="0">
                    <a:moveTo>
                      <a:pt x="85" y="19"/>
                    </a:moveTo>
                    <a:cubicBezTo>
                      <a:pt x="82" y="21"/>
                      <a:pt x="79" y="22"/>
                      <a:pt x="75" y="22"/>
                    </a:cubicBezTo>
                    <a:cubicBezTo>
                      <a:pt x="71" y="22"/>
                      <a:pt x="71" y="22"/>
                      <a:pt x="71" y="22"/>
                    </a:cubicBezTo>
                    <a:cubicBezTo>
                      <a:pt x="62" y="23"/>
                      <a:pt x="53" y="22"/>
                      <a:pt x="44" y="19"/>
                    </a:cubicBezTo>
                    <a:cubicBezTo>
                      <a:pt x="38" y="16"/>
                      <a:pt x="32" y="14"/>
                      <a:pt x="25" y="12"/>
                    </a:cubicBezTo>
                    <a:cubicBezTo>
                      <a:pt x="22" y="11"/>
                      <a:pt x="18" y="10"/>
                      <a:pt x="14" y="8"/>
                    </a:cubicBezTo>
                    <a:cubicBezTo>
                      <a:pt x="9" y="5"/>
                      <a:pt x="6" y="3"/>
                      <a:pt x="5" y="0"/>
                    </a:cubicBezTo>
                    <a:cubicBezTo>
                      <a:pt x="0" y="0"/>
                      <a:pt x="0" y="0"/>
                      <a:pt x="0" y="0"/>
                    </a:cubicBezTo>
                    <a:cubicBezTo>
                      <a:pt x="0" y="5"/>
                      <a:pt x="0" y="15"/>
                      <a:pt x="10" y="18"/>
                    </a:cubicBezTo>
                    <a:cubicBezTo>
                      <a:pt x="14" y="19"/>
                      <a:pt x="18" y="20"/>
                      <a:pt x="23" y="21"/>
                    </a:cubicBezTo>
                    <a:cubicBezTo>
                      <a:pt x="27" y="23"/>
                      <a:pt x="33" y="24"/>
                      <a:pt x="41" y="26"/>
                    </a:cubicBezTo>
                    <a:cubicBezTo>
                      <a:pt x="47" y="28"/>
                      <a:pt x="54" y="29"/>
                      <a:pt x="60" y="28"/>
                    </a:cubicBezTo>
                    <a:cubicBezTo>
                      <a:pt x="65" y="28"/>
                      <a:pt x="69" y="28"/>
                      <a:pt x="72" y="28"/>
                    </a:cubicBezTo>
                    <a:cubicBezTo>
                      <a:pt x="76" y="28"/>
                      <a:pt x="76" y="28"/>
                      <a:pt x="76" y="28"/>
                    </a:cubicBezTo>
                    <a:cubicBezTo>
                      <a:pt x="81" y="28"/>
                      <a:pt x="87" y="25"/>
                      <a:pt x="90" y="21"/>
                    </a:cubicBezTo>
                    <a:cubicBezTo>
                      <a:pt x="90" y="20"/>
                      <a:pt x="90" y="19"/>
                      <a:pt x="90" y="19"/>
                    </a:cubicBezTo>
                    <a:cubicBezTo>
                      <a:pt x="85" y="19"/>
                      <a:pt x="85" y="19"/>
                      <a:pt x="85" y="19"/>
                    </a:cubicBezTo>
                  </a:path>
                </a:pathLst>
              </a:custGeom>
              <a:solidFill>
                <a:srgbClr val="26323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9" name="Google Shape;359;p36"/>
              <p:cNvSpPr/>
              <p:nvPr/>
            </p:nvSpPr>
            <p:spPr>
              <a:xfrm>
                <a:off x="5399064" y="3549223"/>
                <a:ext cx="157771" cy="104006"/>
              </a:xfrm>
              <a:custGeom>
                <a:avLst/>
                <a:gdLst/>
                <a:ahLst/>
                <a:cxnLst/>
                <a:rect l="l" t="t" r="r" b="b"/>
                <a:pathLst>
                  <a:path w="94" h="62" extrusionOk="0">
                    <a:moveTo>
                      <a:pt x="42" y="18"/>
                    </a:moveTo>
                    <a:cubicBezTo>
                      <a:pt x="40" y="12"/>
                      <a:pt x="40" y="6"/>
                      <a:pt x="40" y="0"/>
                    </a:cubicBezTo>
                    <a:cubicBezTo>
                      <a:pt x="30" y="1"/>
                      <a:pt x="19" y="2"/>
                      <a:pt x="8" y="2"/>
                    </a:cubicBezTo>
                    <a:cubicBezTo>
                      <a:pt x="8" y="5"/>
                      <a:pt x="8" y="7"/>
                      <a:pt x="7" y="10"/>
                    </a:cubicBezTo>
                    <a:cubicBezTo>
                      <a:pt x="0" y="34"/>
                      <a:pt x="0" y="46"/>
                      <a:pt x="10" y="50"/>
                    </a:cubicBezTo>
                    <a:cubicBezTo>
                      <a:pt x="20" y="54"/>
                      <a:pt x="43" y="53"/>
                      <a:pt x="49" y="57"/>
                    </a:cubicBezTo>
                    <a:cubicBezTo>
                      <a:pt x="55" y="62"/>
                      <a:pt x="89" y="59"/>
                      <a:pt x="91" y="53"/>
                    </a:cubicBezTo>
                    <a:cubicBezTo>
                      <a:pt x="94" y="44"/>
                      <a:pt x="48" y="30"/>
                      <a:pt x="42" y="18"/>
                    </a:cubicBezTo>
                  </a:path>
                </a:pathLst>
              </a:custGeom>
              <a:solidFill>
                <a:srgbClr val="92E3A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0" name="Google Shape;360;p36"/>
              <p:cNvSpPr/>
              <p:nvPr/>
            </p:nvSpPr>
            <p:spPr>
              <a:xfrm>
                <a:off x="5399064" y="3547460"/>
                <a:ext cx="156009" cy="104006"/>
              </a:xfrm>
              <a:custGeom>
                <a:avLst/>
                <a:gdLst/>
                <a:ahLst/>
                <a:cxnLst/>
                <a:rect l="l" t="t" r="r" b="b"/>
                <a:pathLst>
                  <a:path w="93" h="62" extrusionOk="0">
                    <a:moveTo>
                      <a:pt x="42" y="19"/>
                    </a:moveTo>
                    <a:cubicBezTo>
                      <a:pt x="43" y="19"/>
                      <a:pt x="43" y="19"/>
                      <a:pt x="43" y="19"/>
                    </a:cubicBezTo>
                    <a:cubicBezTo>
                      <a:pt x="42" y="15"/>
                      <a:pt x="41" y="10"/>
                      <a:pt x="41" y="5"/>
                    </a:cubicBezTo>
                    <a:cubicBezTo>
                      <a:pt x="41" y="4"/>
                      <a:pt x="41" y="2"/>
                      <a:pt x="42" y="1"/>
                    </a:cubicBezTo>
                    <a:cubicBezTo>
                      <a:pt x="42" y="1"/>
                      <a:pt x="41" y="0"/>
                      <a:pt x="41" y="0"/>
                    </a:cubicBezTo>
                    <a:cubicBezTo>
                      <a:pt x="41" y="0"/>
                      <a:pt x="40" y="0"/>
                      <a:pt x="40" y="0"/>
                    </a:cubicBezTo>
                    <a:cubicBezTo>
                      <a:pt x="29" y="1"/>
                      <a:pt x="19" y="2"/>
                      <a:pt x="8" y="2"/>
                    </a:cubicBezTo>
                    <a:cubicBezTo>
                      <a:pt x="7" y="2"/>
                      <a:pt x="7" y="2"/>
                      <a:pt x="7" y="3"/>
                    </a:cubicBezTo>
                    <a:cubicBezTo>
                      <a:pt x="7" y="5"/>
                      <a:pt x="6" y="8"/>
                      <a:pt x="6" y="10"/>
                    </a:cubicBezTo>
                    <a:cubicBezTo>
                      <a:pt x="7" y="11"/>
                      <a:pt x="7" y="11"/>
                      <a:pt x="7" y="11"/>
                    </a:cubicBezTo>
                    <a:cubicBezTo>
                      <a:pt x="6" y="10"/>
                      <a:pt x="6" y="10"/>
                      <a:pt x="6" y="10"/>
                    </a:cubicBezTo>
                    <a:cubicBezTo>
                      <a:pt x="2" y="22"/>
                      <a:pt x="0" y="30"/>
                      <a:pt x="0" y="37"/>
                    </a:cubicBezTo>
                    <a:cubicBezTo>
                      <a:pt x="0" y="41"/>
                      <a:pt x="1" y="44"/>
                      <a:pt x="3" y="47"/>
                    </a:cubicBezTo>
                    <a:cubicBezTo>
                      <a:pt x="4" y="49"/>
                      <a:pt x="6" y="51"/>
                      <a:pt x="9" y="52"/>
                    </a:cubicBezTo>
                    <a:cubicBezTo>
                      <a:pt x="15" y="55"/>
                      <a:pt x="23" y="55"/>
                      <a:pt x="31" y="56"/>
                    </a:cubicBezTo>
                    <a:cubicBezTo>
                      <a:pt x="35" y="56"/>
                      <a:pt x="39" y="57"/>
                      <a:pt x="42" y="57"/>
                    </a:cubicBezTo>
                    <a:cubicBezTo>
                      <a:pt x="45" y="58"/>
                      <a:pt x="47" y="59"/>
                      <a:pt x="48" y="59"/>
                    </a:cubicBezTo>
                    <a:cubicBezTo>
                      <a:pt x="50" y="61"/>
                      <a:pt x="51" y="61"/>
                      <a:pt x="54" y="61"/>
                    </a:cubicBezTo>
                    <a:cubicBezTo>
                      <a:pt x="56" y="62"/>
                      <a:pt x="59" y="62"/>
                      <a:pt x="62" y="62"/>
                    </a:cubicBezTo>
                    <a:cubicBezTo>
                      <a:pt x="68" y="62"/>
                      <a:pt x="75" y="61"/>
                      <a:pt x="81" y="60"/>
                    </a:cubicBezTo>
                    <a:cubicBezTo>
                      <a:pt x="84" y="59"/>
                      <a:pt x="86" y="59"/>
                      <a:pt x="88" y="58"/>
                    </a:cubicBezTo>
                    <a:cubicBezTo>
                      <a:pt x="90" y="57"/>
                      <a:pt x="92" y="56"/>
                      <a:pt x="92" y="54"/>
                    </a:cubicBezTo>
                    <a:cubicBezTo>
                      <a:pt x="92" y="54"/>
                      <a:pt x="92" y="54"/>
                      <a:pt x="92" y="54"/>
                    </a:cubicBezTo>
                    <a:cubicBezTo>
                      <a:pt x="92" y="54"/>
                      <a:pt x="93" y="53"/>
                      <a:pt x="93" y="53"/>
                    </a:cubicBezTo>
                    <a:cubicBezTo>
                      <a:pt x="93" y="51"/>
                      <a:pt x="92" y="50"/>
                      <a:pt x="90" y="48"/>
                    </a:cubicBezTo>
                    <a:cubicBezTo>
                      <a:pt x="88" y="46"/>
                      <a:pt x="84" y="44"/>
                      <a:pt x="80" y="41"/>
                    </a:cubicBezTo>
                    <a:cubicBezTo>
                      <a:pt x="73" y="38"/>
                      <a:pt x="65" y="34"/>
                      <a:pt x="57" y="30"/>
                    </a:cubicBezTo>
                    <a:cubicBezTo>
                      <a:pt x="54" y="28"/>
                      <a:pt x="51" y="26"/>
                      <a:pt x="48" y="24"/>
                    </a:cubicBezTo>
                    <a:cubicBezTo>
                      <a:pt x="46" y="22"/>
                      <a:pt x="44" y="20"/>
                      <a:pt x="43" y="19"/>
                    </a:cubicBezTo>
                    <a:cubicBezTo>
                      <a:pt x="42" y="19"/>
                      <a:pt x="42" y="19"/>
                      <a:pt x="42" y="19"/>
                    </a:cubicBezTo>
                    <a:cubicBezTo>
                      <a:pt x="43" y="19"/>
                      <a:pt x="43" y="19"/>
                      <a:pt x="43" y="19"/>
                    </a:cubicBezTo>
                    <a:cubicBezTo>
                      <a:pt x="42" y="19"/>
                      <a:pt x="42" y="19"/>
                      <a:pt x="42" y="19"/>
                    </a:cubicBezTo>
                    <a:cubicBezTo>
                      <a:pt x="41" y="20"/>
                      <a:pt x="41" y="20"/>
                      <a:pt x="41" y="20"/>
                    </a:cubicBezTo>
                    <a:cubicBezTo>
                      <a:pt x="42" y="23"/>
                      <a:pt x="46" y="26"/>
                      <a:pt x="51" y="29"/>
                    </a:cubicBezTo>
                    <a:cubicBezTo>
                      <a:pt x="59" y="34"/>
                      <a:pt x="68" y="38"/>
                      <a:pt x="76" y="43"/>
                    </a:cubicBezTo>
                    <a:cubicBezTo>
                      <a:pt x="80" y="45"/>
                      <a:pt x="84" y="47"/>
                      <a:pt x="86" y="49"/>
                    </a:cubicBezTo>
                    <a:cubicBezTo>
                      <a:pt x="88" y="49"/>
                      <a:pt x="88" y="50"/>
                      <a:pt x="89" y="51"/>
                    </a:cubicBezTo>
                    <a:cubicBezTo>
                      <a:pt x="90" y="52"/>
                      <a:pt x="90" y="52"/>
                      <a:pt x="90" y="53"/>
                    </a:cubicBezTo>
                    <a:cubicBezTo>
                      <a:pt x="90" y="53"/>
                      <a:pt x="90" y="53"/>
                      <a:pt x="90" y="53"/>
                    </a:cubicBezTo>
                    <a:cubicBezTo>
                      <a:pt x="90" y="53"/>
                      <a:pt x="90" y="53"/>
                      <a:pt x="90" y="53"/>
                    </a:cubicBezTo>
                    <a:cubicBezTo>
                      <a:pt x="90" y="54"/>
                      <a:pt x="89" y="55"/>
                      <a:pt x="87" y="55"/>
                    </a:cubicBezTo>
                    <a:cubicBezTo>
                      <a:pt x="82" y="58"/>
                      <a:pt x="71" y="59"/>
                      <a:pt x="62" y="59"/>
                    </a:cubicBezTo>
                    <a:cubicBezTo>
                      <a:pt x="59" y="59"/>
                      <a:pt x="56" y="59"/>
                      <a:pt x="54" y="59"/>
                    </a:cubicBezTo>
                    <a:cubicBezTo>
                      <a:pt x="52" y="58"/>
                      <a:pt x="50" y="58"/>
                      <a:pt x="50" y="57"/>
                    </a:cubicBezTo>
                    <a:cubicBezTo>
                      <a:pt x="48" y="56"/>
                      <a:pt x="45" y="55"/>
                      <a:pt x="42" y="55"/>
                    </a:cubicBezTo>
                    <a:cubicBezTo>
                      <a:pt x="37" y="54"/>
                      <a:pt x="31" y="53"/>
                      <a:pt x="25" y="53"/>
                    </a:cubicBezTo>
                    <a:cubicBezTo>
                      <a:pt x="20" y="52"/>
                      <a:pt x="14" y="51"/>
                      <a:pt x="10" y="50"/>
                    </a:cubicBezTo>
                    <a:cubicBezTo>
                      <a:pt x="8" y="49"/>
                      <a:pt x="6" y="47"/>
                      <a:pt x="5" y="45"/>
                    </a:cubicBezTo>
                    <a:cubicBezTo>
                      <a:pt x="4" y="43"/>
                      <a:pt x="3" y="41"/>
                      <a:pt x="3" y="37"/>
                    </a:cubicBezTo>
                    <a:cubicBezTo>
                      <a:pt x="3" y="31"/>
                      <a:pt x="5" y="22"/>
                      <a:pt x="8" y="11"/>
                    </a:cubicBezTo>
                    <a:cubicBezTo>
                      <a:pt x="8" y="11"/>
                      <a:pt x="8" y="11"/>
                      <a:pt x="8" y="11"/>
                    </a:cubicBezTo>
                    <a:cubicBezTo>
                      <a:pt x="9" y="8"/>
                      <a:pt x="9" y="6"/>
                      <a:pt x="10" y="3"/>
                    </a:cubicBezTo>
                    <a:cubicBezTo>
                      <a:pt x="8" y="3"/>
                      <a:pt x="8" y="3"/>
                      <a:pt x="8" y="3"/>
                    </a:cubicBezTo>
                    <a:cubicBezTo>
                      <a:pt x="8" y="4"/>
                      <a:pt x="8" y="4"/>
                      <a:pt x="8" y="4"/>
                    </a:cubicBezTo>
                    <a:cubicBezTo>
                      <a:pt x="19" y="4"/>
                      <a:pt x="30" y="4"/>
                      <a:pt x="40" y="2"/>
                    </a:cubicBezTo>
                    <a:cubicBezTo>
                      <a:pt x="40" y="1"/>
                      <a:pt x="40" y="1"/>
                      <a:pt x="40" y="1"/>
                    </a:cubicBezTo>
                    <a:cubicBezTo>
                      <a:pt x="39" y="1"/>
                      <a:pt x="39" y="1"/>
                      <a:pt x="39" y="1"/>
                    </a:cubicBezTo>
                    <a:cubicBezTo>
                      <a:pt x="39" y="2"/>
                      <a:pt x="39" y="4"/>
                      <a:pt x="39" y="5"/>
                    </a:cubicBezTo>
                    <a:cubicBezTo>
                      <a:pt x="39" y="10"/>
                      <a:pt x="39" y="15"/>
                      <a:pt x="40" y="20"/>
                    </a:cubicBezTo>
                    <a:cubicBezTo>
                      <a:pt x="41" y="20"/>
                      <a:pt x="41" y="20"/>
                      <a:pt x="41" y="20"/>
                    </a:cubicBezTo>
                    <a:cubicBezTo>
                      <a:pt x="42" y="19"/>
                      <a:pt x="42" y="19"/>
                      <a:pt x="42" y="19"/>
                    </a:cubicBezTo>
                  </a:path>
                </a:pathLst>
              </a:custGeom>
              <a:solidFill>
                <a:srgbClr val="26323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1" name="Google Shape;361;p36"/>
              <p:cNvSpPr/>
              <p:nvPr/>
            </p:nvSpPr>
            <p:spPr>
              <a:xfrm>
                <a:off x="5469576" y="3579191"/>
                <a:ext cx="93429" cy="74038"/>
              </a:xfrm>
              <a:custGeom>
                <a:avLst/>
                <a:gdLst/>
                <a:ahLst/>
                <a:cxnLst/>
                <a:rect l="l" t="t" r="r" b="b"/>
                <a:pathLst>
                  <a:path w="56" h="44" extrusionOk="0">
                    <a:moveTo>
                      <a:pt x="7" y="40"/>
                    </a:moveTo>
                    <a:cubicBezTo>
                      <a:pt x="13" y="44"/>
                      <a:pt x="46" y="42"/>
                      <a:pt x="49" y="35"/>
                    </a:cubicBezTo>
                    <a:cubicBezTo>
                      <a:pt x="56" y="23"/>
                      <a:pt x="6" y="12"/>
                      <a:pt x="0" y="0"/>
                    </a:cubicBezTo>
                    <a:cubicBezTo>
                      <a:pt x="7" y="40"/>
                      <a:pt x="7" y="40"/>
                      <a:pt x="7" y="40"/>
                    </a:cubicBezTo>
                  </a:path>
                </a:pathLst>
              </a:custGeom>
              <a:solidFill>
                <a:srgbClr val="92E3A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2" name="Google Shape;362;p36"/>
              <p:cNvSpPr/>
              <p:nvPr/>
            </p:nvSpPr>
            <p:spPr>
              <a:xfrm>
                <a:off x="5466051" y="3577428"/>
                <a:ext cx="89022" cy="74038"/>
              </a:xfrm>
              <a:custGeom>
                <a:avLst/>
                <a:gdLst/>
                <a:ahLst/>
                <a:cxnLst/>
                <a:rect l="l" t="t" r="r" b="b"/>
                <a:pathLst>
                  <a:path w="53" h="44" extrusionOk="0">
                    <a:moveTo>
                      <a:pt x="8" y="42"/>
                    </a:moveTo>
                    <a:cubicBezTo>
                      <a:pt x="10" y="43"/>
                      <a:pt x="12" y="43"/>
                      <a:pt x="14" y="44"/>
                    </a:cubicBezTo>
                    <a:cubicBezTo>
                      <a:pt x="17" y="44"/>
                      <a:pt x="20" y="44"/>
                      <a:pt x="23" y="44"/>
                    </a:cubicBezTo>
                    <a:cubicBezTo>
                      <a:pt x="29" y="44"/>
                      <a:pt x="35" y="44"/>
                      <a:pt x="41" y="42"/>
                    </a:cubicBezTo>
                    <a:cubicBezTo>
                      <a:pt x="44" y="42"/>
                      <a:pt x="46" y="41"/>
                      <a:pt x="48" y="40"/>
                    </a:cubicBezTo>
                    <a:cubicBezTo>
                      <a:pt x="50" y="39"/>
                      <a:pt x="52" y="38"/>
                      <a:pt x="53" y="36"/>
                    </a:cubicBezTo>
                    <a:cubicBezTo>
                      <a:pt x="53" y="36"/>
                      <a:pt x="53" y="36"/>
                      <a:pt x="53" y="36"/>
                    </a:cubicBezTo>
                    <a:cubicBezTo>
                      <a:pt x="53" y="36"/>
                      <a:pt x="53" y="35"/>
                      <a:pt x="53" y="34"/>
                    </a:cubicBezTo>
                    <a:cubicBezTo>
                      <a:pt x="53" y="32"/>
                      <a:pt x="52" y="30"/>
                      <a:pt x="51" y="29"/>
                    </a:cubicBezTo>
                    <a:cubicBezTo>
                      <a:pt x="49" y="26"/>
                      <a:pt x="45" y="24"/>
                      <a:pt x="40" y="21"/>
                    </a:cubicBezTo>
                    <a:cubicBezTo>
                      <a:pt x="33" y="18"/>
                      <a:pt x="25" y="14"/>
                      <a:pt x="17" y="11"/>
                    </a:cubicBezTo>
                    <a:cubicBezTo>
                      <a:pt x="14" y="9"/>
                      <a:pt x="11" y="7"/>
                      <a:pt x="8" y="6"/>
                    </a:cubicBezTo>
                    <a:cubicBezTo>
                      <a:pt x="5" y="4"/>
                      <a:pt x="4" y="2"/>
                      <a:pt x="3" y="1"/>
                    </a:cubicBezTo>
                    <a:cubicBezTo>
                      <a:pt x="3" y="0"/>
                      <a:pt x="2" y="0"/>
                      <a:pt x="1" y="0"/>
                    </a:cubicBezTo>
                    <a:cubicBezTo>
                      <a:pt x="0" y="1"/>
                      <a:pt x="0" y="1"/>
                      <a:pt x="1" y="2"/>
                    </a:cubicBezTo>
                    <a:cubicBezTo>
                      <a:pt x="2" y="5"/>
                      <a:pt x="6" y="8"/>
                      <a:pt x="11" y="11"/>
                    </a:cubicBezTo>
                    <a:cubicBezTo>
                      <a:pt x="19" y="15"/>
                      <a:pt x="29" y="19"/>
                      <a:pt x="37" y="23"/>
                    </a:cubicBezTo>
                    <a:cubicBezTo>
                      <a:pt x="41" y="25"/>
                      <a:pt x="44" y="27"/>
                      <a:pt x="47" y="29"/>
                    </a:cubicBezTo>
                    <a:cubicBezTo>
                      <a:pt x="48" y="29"/>
                      <a:pt x="49" y="30"/>
                      <a:pt x="50" y="31"/>
                    </a:cubicBezTo>
                    <a:cubicBezTo>
                      <a:pt x="50" y="32"/>
                      <a:pt x="50" y="33"/>
                      <a:pt x="50" y="34"/>
                    </a:cubicBezTo>
                    <a:cubicBezTo>
                      <a:pt x="50" y="34"/>
                      <a:pt x="50" y="35"/>
                      <a:pt x="50" y="35"/>
                    </a:cubicBezTo>
                    <a:cubicBezTo>
                      <a:pt x="50" y="35"/>
                      <a:pt x="50" y="35"/>
                      <a:pt x="50" y="35"/>
                    </a:cubicBezTo>
                    <a:cubicBezTo>
                      <a:pt x="50" y="36"/>
                      <a:pt x="49" y="37"/>
                      <a:pt x="47" y="38"/>
                    </a:cubicBezTo>
                    <a:cubicBezTo>
                      <a:pt x="42" y="40"/>
                      <a:pt x="32" y="42"/>
                      <a:pt x="23" y="42"/>
                    </a:cubicBezTo>
                    <a:cubicBezTo>
                      <a:pt x="20" y="42"/>
                      <a:pt x="17" y="41"/>
                      <a:pt x="15" y="41"/>
                    </a:cubicBezTo>
                    <a:cubicBezTo>
                      <a:pt x="12" y="41"/>
                      <a:pt x="11" y="40"/>
                      <a:pt x="10" y="39"/>
                    </a:cubicBezTo>
                    <a:cubicBezTo>
                      <a:pt x="9" y="39"/>
                      <a:pt x="8" y="39"/>
                      <a:pt x="8" y="40"/>
                    </a:cubicBezTo>
                    <a:cubicBezTo>
                      <a:pt x="7" y="40"/>
                      <a:pt x="8" y="41"/>
                      <a:pt x="8" y="42"/>
                    </a:cubicBezTo>
                  </a:path>
                </a:pathLst>
              </a:custGeom>
              <a:solidFill>
                <a:srgbClr val="26323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3" name="Google Shape;363;p36"/>
              <p:cNvSpPr/>
              <p:nvPr/>
            </p:nvSpPr>
            <p:spPr>
              <a:xfrm>
                <a:off x="5397301" y="3602989"/>
                <a:ext cx="159535" cy="52003"/>
              </a:xfrm>
              <a:custGeom>
                <a:avLst/>
                <a:gdLst/>
                <a:ahLst/>
                <a:cxnLst/>
                <a:rect l="l" t="t" r="r" b="b"/>
                <a:pathLst>
                  <a:path w="95" h="31" extrusionOk="0">
                    <a:moveTo>
                      <a:pt x="90" y="20"/>
                    </a:moveTo>
                    <a:cubicBezTo>
                      <a:pt x="87" y="22"/>
                      <a:pt x="84" y="23"/>
                      <a:pt x="80" y="23"/>
                    </a:cubicBezTo>
                    <a:cubicBezTo>
                      <a:pt x="74" y="24"/>
                      <a:pt x="74" y="24"/>
                      <a:pt x="74" y="24"/>
                    </a:cubicBezTo>
                    <a:cubicBezTo>
                      <a:pt x="65" y="25"/>
                      <a:pt x="55" y="24"/>
                      <a:pt x="45" y="21"/>
                    </a:cubicBezTo>
                    <a:cubicBezTo>
                      <a:pt x="41" y="20"/>
                      <a:pt x="37" y="19"/>
                      <a:pt x="33" y="18"/>
                    </a:cubicBezTo>
                    <a:cubicBezTo>
                      <a:pt x="28" y="18"/>
                      <a:pt x="24" y="17"/>
                      <a:pt x="20" y="15"/>
                    </a:cubicBezTo>
                    <a:cubicBezTo>
                      <a:pt x="18" y="15"/>
                      <a:pt x="15" y="14"/>
                      <a:pt x="13" y="13"/>
                    </a:cubicBezTo>
                    <a:cubicBezTo>
                      <a:pt x="8" y="11"/>
                      <a:pt x="5" y="6"/>
                      <a:pt x="6" y="0"/>
                    </a:cubicBezTo>
                    <a:cubicBezTo>
                      <a:pt x="1" y="0"/>
                      <a:pt x="1" y="0"/>
                      <a:pt x="1" y="0"/>
                    </a:cubicBezTo>
                    <a:cubicBezTo>
                      <a:pt x="0" y="2"/>
                      <a:pt x="0" y="4"/>
                      <a:pt x="0" y="7"/>
                    </a:cubicBezTo>
                    <a:cubicBezTo>
                      <a:pt x="0" y="9"/>
                      <a:pt x="0" y="12"/>
                      <a:pt x="1" y="14"/>
                    </a:cubicBezTo>
                    <a:cubicBezTo>
                      <a:pt x="3" y="21"/>
                      <a:pt x="10" y="22"/>
                      <a:pt x="16" y="23"/>
                    </a:cubicBezTo>
                    <a:cubicBezTo>
                      <a:pt x="28" y="26"/>
                      <a:pt x="41" y="29"/>
                      <a:pt x="55" y="30"/>
                    </a:cubicBezTo>
                    <a:cubicBezTo>
                      <a:pt x="61" y="31"/>
                      <a:pt x="68" y="31"/>
                      <a:pt x="74" y="30"/>
                    </a:cubicBezTo>
                    <a:cubicBezTo>
                      <a:pt x="80" y="30"/>
                      <a:pt x="85" y="29"/>
                      <a:pt x="90" y="27"/>
                    </a:cubicBezTo>
                    <a:cubicBezTo>
                      <a:pt x="92" y="26"/>
                      <a:pt x="94" y="24"/>
                      <a:pt x="95" y="22"/>
                    </a:cubicBezTo>
                    <a:cubicBezTo>
                      <a:pt x="95" y="21"/>
                      <a:pt x="95" y="21"/>
                      <a:pt x="95" y="20"/>
                    </a:cubicBezTo>
                    <a:cubicBezTo>
                      <a:pt x="90" y="20"/>
                      <a:pt x="90" y="20"/>
                      <a:pt x="90" y="20"/>
                    </a:cubicBezTo>
                  </a:path>
                </a:pathLst>
              </a:custGeom>
              <a:solidFill>
                <a:srgbClr val="26323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4" name="Google Shape;364;p36"/>
              <p:cNvSpPr/>
              <p:nvPr/>
            </p:nvSpPr>
            <p:spPr>
              <a:xfrm>
                <a:off x="5525105" y="1976795"/>
                <a:ext cx="229165" cy="414261"/>
              </a:xfrm>
              <a:custGeom>
                <a:avLst/>
                <a:gdLst/>
                <a:ahLst/>
                <a:cxnLst/>
                <a:rect l="l" t="t" r="r" b="b"/>
                <a:pathLst>
                  <a:path w="137" h="247" extrusionOk="0">
                    <a:moveTo>
                      <a:pt x="105" y="25"/>
                    </a:moveTo>
                    <a:cubicBezTo>
                      <a:pt x="105" y="25"/>
                      <a:pt x="84" y="28"/>
                      <a:pt x="105" y="91"/>
                    </a:cubicBezTo>
                    <a:cubicBezTo>
                      <a:pt x="127" y="154"/>
                      <a:pt x="137" y="186"/>
                      <a:pt x="121" y="207"/>
                    </a:cubicBezTo>
                    <a:cubicBezTo>
                      <a:pt x="105" y="228"/>
                      <a:pt x="51" y="247"/>
                      <a:pt x="26" y="203"/>
                    </a:cubicBezTo>
                    <a:cubicBezTo>
                      <a:pt x="0" y="160"/>
                      <a:pt x="0" y="82"/>
                      <a:pt x="22" y="47"/>
                    </a:cubicBezTo>
                    <a:cubicBezTo>
                      <a:pt x="45" y="13"/>
                      <a:pt x="92" y="0"/>
                      <a:pt x="105" y="25"/>
                    </a:cubicBezTo>
                  </a:path>
                </a:pathLst>
              </a:custGeom>
              <a:solidFill>
                <a:srgbClr val="26323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5" name="Google Shape;365;p36"/>
              <p:cNvSpPr/>
              <p:nvPr/>
            </p:nvSpPr>
            <p:spPr>
              <a:xfrm>
                <a:off x="5531275" y="1993542"/>
                <a:ext cx="213300" cy="371953"/>
              </a:xfrm>
              <a:custGeom>
                <a:avLst/>
                <a:gdLst/>
                <a:ahLst/>
                <a:cxnLst/>
                <a:rect l="l" t="t" r="r" b="b"/>
                <a:pathLst>
                  <a:path w="127" h="222" extrusionOk="0">
                    <a:moveTo>
                      <a:pt x="101" y="15"/>
                    </a:moveTo>
                    <a:cubicBezTo>
                      <a:pt x="101" y="13"/>
                      <a:pt x="101" y="13"/>
                      <a:pt x="101" y="13"/>
                    </a:cubicBezTo>
                    <a:cubicBezTo>
                      <a:pt x="101" y="13"/>
                      <a:pt x="98" y="14"/>
                      <a:pt x="95" y="17"/>
                    </a:cubicBezTo>
                    <a:cubicBezTo>
                      <a:pt x="92" y="20"/>
                      <a:pt x="90" y="26"/>
                      <a:pt x="90" y="36"/>
                    </a:cubicBezTo>
                    <a:cubicBezTo>
                      <a:pt x="90" y="46"/>
                      <a:pt x="92" y="61"/>
                      <a:pt x="99" y="82"/>
                    </a:cubicBezTo>
                    <a:cubicBezTo>
                      <a:pt x="114" y="124"/>
                      <a:pt x="123" y="151"/>
                      <a:pt x="123" y="171"/>
                    </a:cubicBezTo>
                    <a:cubicBezTo>
                      <a:pt x="123" y="181"/>
                      <a:pt x="120" y="189"/>
                      <a:pt x="115" y="196"/>
                    </a:cubicBezTo>
                    <a:cubicBezTo>
                      <a:pt x="111" y="201"/>
                      <a:pt x="104" y="207"/>
                      <a:pt x="95" y="211"/>
                    </a:cubicBezTo>
                    <a:cubicBezTo>
                      <a:pt x="87" y="215"/>
                      <a:pt x="77" y="218"/>
                      <a:pt x="67" y="218"/>
                    </a:cubicBezTo>
                    <a:cubicBezTo>
                      <a:pt x="50" y="218"/>
                      <a:pt x="34" y="211"/>
                      <a:pt x="23" y="192"/>
                    </a:cubicBezTo>
                    <a:cubicBezTo>
                      <a:pt x="10" y="170"/>
                      <a:pt x="4" y="139"/>
                      <a:pt x="4" y="109"/>
                    </a:cubicBezTo>
                    <a:cubicBezTo>
                      <a:pt x="4" y="81"/>
                      <a:pt x="9" y="55"/>
                      <a:pt x="20" y="39"/>
                    </a:cubicBezTo>
                    <a:cubicBezTo>
                      <a:pt x="27" y="28"/>
                      <a:pt x="36" y="19"/>
                      <a:pt x="47" y="13"/>
                    </a:cubicBezTo>
                    <a:cubicBezTo>
                      <a:pt x="57" y="7"/>
                      <a:pt x="67" y="4"/>
                      <a:pt x="77" y="4"/>
                    </a:cubicBezTo>
                    <a:cubicBezTo>
                      <a:pt x="82" y="4"/>
                      <a:pt x="86" y="5"/>
                      <a:pt x="90" y="7"/>
                    </a:cubicBezTo>
                    <a:cubicBezTo>
                      <a:pt x="94" y="9"/>
                      <a:pt x="97" y="12"/>
                      <a:pt x="100" y="16"/>
                    </a:cubicBezTo>
                    <a:cubicBezTo>
                      <a:pt x="101" y="15"/>
                      <a:pt x="101" y="15"/>
                      <a:pt x="101" y="15"/>
                    </a:cubicBezTo>
                    <a:cubicBezTo>
                      <a:pt x="101" y="13"/>
                      <a:pt x="101" y="13"/>
                      <a:pt x="101" y="13"/>
                    </a:cubicBezTo>
                    <a:cubicBezTo>
                      <a:pt x="101" y="15"/>
                      <a:pt x="101" y="15"/>
                      <a:pt x="101" y="15"/>
                    </a:cubicBezTo>
                    <a:cubicBezTo>
                      <a:pt x="103" y="14"/>
                      <a:pt x="103" y="14"/>
                      <a:pt x="103" y="14"/>
                    </a:cubicBezTo>
                    <a:cubicBezTo>
                      <a:pt x="100" y="9"/>
                      <a:pt x="97" y="6"/>
                      <a:pt x="92" y="3"/>
                    </a:cubicBezTo>
                    <a:cubicBezTo>
                      <a:pt x="87" y="1"/>
                      <a:pt x="82" y="0"/>
                      <a:pt x="77" y="0"/>
                    </a:cubicBezTo>
                    <a:cubicBezTo>
                      <a:pt x="66" y="0"/>
                      <a:pt x="55" y="3"/>
                      <a:pt x="45" y="10"/>
                    </a:cubicBezTo>
                    <a:cubicBezTo>
                      <a:pt x="34" y="16"/>
                      <a:pt x="24" y="25"/>
                      <a:pt x="17" y="36"/>
                    </a:cubicBezTo>
                    <a:cubicBezTo>
                      <a:pt x="5" y="54"/>
                      <a:pt x="0" y="81"/>
                      <a:pt x="0" y="109"/>
                    </a:cubicBezTo>
                    <a:cubicBezTo>
                      <a:pt x="0" y="139"/>
                      <a:pt x="6" y="171"/>
                      <a:pt x="20" y="194"/>
                    </a:cubicBezTo>
                    <a:cubicBezTo>
                      <a:pt x="32" y="214"/>
                      <a:pt x="49" y="222"/>
                      <a:pt x="67" y="222"/>
                    </a:cubicBezTo>
                    <a:cubicBezTo>
                      <a:pt x="77" y="222"/>
                      <a:pt x="88" y="219"/>
                      <a:pt x="97" y="215"/>
                    </a:cubicBezTo>
                    <a:cubicBezTo>
                      <a:pt x="106" y="210"/>
                      <a:pt x="114" y="204"/>
                      <a:pt x="119" y="198"/>
                    </a:cubicBezTo>
                    <a:cubicBezTo>
                      <a:pt x="124" y="191"/>
                      <a:pt x="127" y="182"/>
                      <a:pt x="127" y="171"/>
                    </a:cubicBezTo>
                    <a:cubicBezTo>
                      <a:pt x="127" y="150"/>
                      <a:pt x="117" y="122"/>
                      <a:pt x="103" y="81"/>
                    </a:cubicBezTo>
                    <a:cubicBezTo>
                      <a:pt x="96" y="60"/>
                      <a:pt x="94" y="46"/>
                      <a:pt x="94" y="36"/>
                    </a:cubicBezTo>
                    <a:cubicBezTo>
                      <a:pt x="94" y="27"/>
                      <a:pt x="96" y="22"/>
                      <a:pt x="98" y="19"/>
                    </a:cubicBezTo>
                    <a:cubicBezTo>
                      <a:pt x="99" y="18"/>
                      <a:pt x="100" y="18"/>
                      <a:pt x="101" y="17"/>
                    </a:cubicBezTo>
                    <a:cubicBezTo>
                      <a:pt x="101" y="17"/>
                      <a:pt x="101" y="17"/>
                      <a:pt x="101" y="17"/>
                    </a:cubicBezTo>
                    <a:cubicBezTo>
                      <a:pt x="102" y="17"/>
                      <a:pt x="102" y="17"/>
                      <a:pt x="102" y="17"/>
                    </a:cubicBezTo>
                    <a:cubicBezTo>
                      <a:pt x="102" y="17"/>
                      <a:pt x="102" y="17"/>
                      <a:pt x="102" y="17"/>
                    </a:cubicBezTo>
                    <a:cubicBezTo>
                      <a:pt x="101" y="16"/>
                      <a:pt x="101" y="16"/>
                      <a:pt x="101" y="16"/>
                    </a:cubicBezTo>
                    <a:cubicBezTo>
                      <a:pt x="102" y="17"/>
                      <a:pt x="102" y="17"/>
                      <a:pt x="102" y="17"/>
                    </a:cubicBezTo>
                    <a:cubicBezTo>
                      <a:pt x="102" y="17"/>
                      <a:pt x="102" y="17"/>
                      <a:pt x="102" y="17"/>
                    </a:cubicBezTo>
                    <a:cubicBezTo>
                      <a:pt x="101" y="16"/>
                      <a:pt x="101" y="16"/>
                      <a:pt x="101" y="16"/>
                    </a:cubicBezTo>
                    <a:cubicBezTo>
                      <a:pt x="102" y="17"/>
                      <a:pt x="102" y="17"/>
                      <a:pt x="102" y="17"/>
                    </a:cubicBezTo>
                    <a:cubicBezTo>
                      <a:pt x="102" y="17"/>
                      <a:pt x="103" y="16"/>
                      <a:pt x="103" y="16"/>
                    </a:cubicBezTo>
                    <a:cubicBezTo>
                      <a:pt x="103" y="15"/>
                      <a:pt x="103" y="15"/>
                      <a:pt x="103" y="14"/>
                    </a:cubicBezTo>
                    <a:cubicBezTo>
                      <a:pt x="101" y="15"/>
                      <a:pt x="101" y="15"/>
                      <a:pt x="101" y="15"/>
                    </a:cubicBezTo>
                  </a:path>
                </a:pathLst>
              </a:custGeom>
              <a:solidFill>
                <a:srgbClr val="26323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6" name="Google Shape;366;p36"/>
              <p:cNvSpPr/>
              <p:nvPr/>
            </p:nvSpPr>
            <p:spPr>
              <a:xfrm>
                <a:off x="5637043" y="2279999"/>
                <a:ext cx="320831" cy="338460"/>
              </a:xfrm>
              <a:custGeom>
                <a:avLst/>
                <a:gdLst/>
                <a:ahLst/>
                <a:cxnLst/>
                <a:rect l="l" t="t" r="r" b="b"/>
                <a:pathLst>
                  <a:path w="191" h="202" extrusionOk="0">
                    <a:moveTo>
                      <a:pt x="24" y="0"/>
                    </a:moveTo>
                    <a:cubicBezTo>
                      <a:pt x="34" y="14"/>
                      <a:pt x="43" y="29"/>
                      <a:pt x="50" y="45"/>
                    </a:cubicBezTo>
                    <a:cubicBezTo>
                      <a:pt x="64" y="76"/>
                      <a:pt x="98" y="140"/>
                      <a:pt x="98" y="140"/>
                    </a:cubicBezTo>
                    <a:cubicBezTo>
                      <a:pt x="179" y="98"/>
                      <a:pt x="179" y="98"/>
                      <a:pt x="179" y="98"/>
                    </a:cubicBezTo>
                    <a:cubicBezTo>
                      <a:pt x="191" y="116"/>
                      <a:pt x="191" y="116"/>
                      <a:pt x="191" y="116"/>
                    </a:cubicBezTo>
                    <a:cubicBezTo>
                      <a:pt x="191" y="116"/>
                      <a:pt x="152" y="148"/>
                      <a:pt x="124" y="170"/>
                    </a:cubicBezTo>
                    <a:cubicBezTo>
                      <a:pt x="96" y="191"/>
                      <a:pt x="78" y="202"/>
                      <a:pt x="67" y="200"/>
                    </a:cubicBezTo>
                    <a:cubicBezTo>
                      <a:pt x="57" y="198"/>
                      <a:pt x="0" y="107"/>
                      <a:pt x="0" y="107"/>
                    </a:cubicBezTo>
                    <a:cubicBezTo>
                      <a:pt x="24" y="0"/>
                      <a:pt x="24" y="0"/>
                      <a:pt x="24" y="0"/>
                    </a:cubicBezTo>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7" name="Google Shape;367;p36"/>
              <p:cNvSpPr/>
              <p:nvPr/>
            </p:nvSpPr>
            <p:spPr>
              <a:xfrm>
                <a:off x="5637043" y="2279999"/>
                <a:ext cx="320831" cy="338460"/>
              </a:xfrm>
              <a:custGeom>
                <a:avLst/>
                <a:gdLst/>
                <a:ahLst/>
                <a:cxnLst/>
                <a:rect l="l" t="t" r="r" b="b"/>
                <a:pathLst>
                  <a:path w="191" h="202" extrusionOk="0">
                    <a:moveTo>
                      <a:pt x="24" y="0"/>
                    </a:moveTo>
                    <a:cubicBezTo>
                      <a:pt x="34" y="14"/>
                      <a:pt x="43" y="29"/>
                      <a:pt x="50" y="45"/>
                    </a:cubicBezTo>
                    <a:cubicBezTo>
                      <a:pt x="64" y="76"/>
                      <a:pt x="98" y="140"/>
                      <a:pt x="98" y="140"/>
                    </a:cubicBezTo>
                    <a:cubicBezTo>
                      <a:pt x="179" y="98"/>
                      <a:pt x="179" y="98"/>
                      <a:pt x="179" y="98"/>
                    </a:cubicBezTo>
                    <a:cubicBezTo>
                      <a:pt x="191" y="116"/>
                      <a:pt x="191" y="116"/>
                      <a:pt x="191" y="116"/>
                    </a:cubicBezTo>
                    <a:cubicBezTo>
                      <a:pt x="191" y="116"/>
                      <a:pt x="152" y="148"/>
                      <a:pt x="124" y="170"/>
                    </a:cubicBezTo>
                    <a:cubicBezTo>
                      <a:pt x="96" y="191"/>
                      <a:pt x="78" y="202"/>
                      <a:pt x="67" y="200"/>
                    </a:cubicBezTo>
                    <a:cubicBezTo>
                      <a:pt x="57" y="198"/>
                      <a:pt x="0" y="107"/>
                      <a:pt x="0" y="107"/>
                    </a:cubicBezTo>
                    <a:cubicBezTo>
                      <a:pt x="24" y="0"/>
                      <a:pt x="24" y="0"/>
                      <a:pt x="24" y="0"/>
                    </a:cubicBezTo>
                  </a:path>
                </a:pathLst>
              </a:custGeom>
              <a:solidFill>
                <a:srgbClr val="92E3A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8" name="Google Shape;368;p36"/>
              <p:cNvSpPr/>
              <p:nvPr/>
            </p:nvSpPr>
            <p:spPr>
              <a:xfrm>
                <a:off x="5633518" y="2276473"/>
                <a:ext cx="327001" cy="341986"/>
              </a:xfrm>
              <a:custGeom>
                <a:avLst/>
                <a:gdLst/>
                <a:ahLst/>
                <a:cxnLst/>
                <a:rect l="l" t="t" r="r" b="b"/>
                <a:pathLst>
                  <a:path w="195" h="204" extrusionOk="0">
                    <a:moveTo>
                      <a:pt x="26" y="2"/>
                    </a:moveTo>
                    <a:cubicBezTo>
                      <a:pt x="24" y="3"/>
                      <a:pt x="24" y="3"/>
                      <a:pt x="24" y="3"/>
                    </a:cubicBezTo>
                    <a:cubicBezTo>
                      <a:pt x="34" y="17"/>
                      <a:pt x="43" y="32"/>
                      <a:pt x="50" y="48"/>
                    </a:cubicBezTo>
                    <a:cubicBezTo>
                      <a:pt x="50" y="48"/>
                      <a:pt x="50" y="48"/>
                      <a:pt x="50" y="48"/>
                    </a:cubicBezTo>
                    <a:cubicBezTo>
                      <a:pt x="64" y="79"/>
                      <a:pt x="98" y="143"/>
                      <a:pt x="98" y="143"/>
                    </a:cubicBezTo>
                    <a:cubicBezTo>
                      <a:pt x="98" y="144"/>
                      <a:pt x="99" y="144"/>
                      <a:pt x="99" y="144"/>
                    </a:cubicBezTo>
                    <a:cubicBezTo>
                      <a:pt x="100" y="144"/>
                      <a:pt x="100" y="144"/>
                      <a:pt x="101" y="144"/>
                    </a:cubicBezTo>
                    <a:cubicBezTo>
                      <a:pt x="180" y="102"/>
                      <a:pt x="180" y="102"/>
                      <a:pt x="180" y="102"/>
                    </a:cubicBezTo>
                    <a:cubicBezTo>
                      <a:pt x="191" y="119"/>
                      <a:pt x="191" y="119"/>
                      <a:pt x="191" y="119"/>
                    </a:cubicBezTo>
                    <a:cubicBezTo>
                      <a:pt x="193" y="118"/>
                      <a:pt x="193" y="118"/>
                      <a:pt x="193" y="118"/>
                    </a:cubicBezTo>
                    <a:cubicBezTo>
                      <a:pt x="192" y="116"/>
                      <a:pt x="192" y="116"/>
                      <a:pt x="192" y="116"/>
                    </a:cubicBezTo>
                    <a:cubicBezTo>
                      <a:pt x="192" y="116"/>
                      <a:pt x="189" y="118"/>
                      <a:pt x="185" y="122"/>
                    </a:cubicBezTo>
                    <a:cubicBezTo>
                      <a:pt x="173" y="132"/>
                      <a:pt x="145" y="154"/>
                      <a:pt x="124" y="170"/>
                    </a:cubicBezTo>
                    <a:cubicBezTo>
                      <a:pt x="112" y="180"/>
                      <a:pt x="101" y="187"/>
                      <a:pt x="92" y="192"/>
                    </a:cubicBezTo>
                    <a:cubicBezTo>
                      <a:pt x="83" y="198"/>
                      <a:pt x="77" y="200"/>
                      <a:pt x="72" y="200"/>
                    </a:cubicBezTo>
                    <a:cubicBezTo>
                      <a:pt x="71" y="200"/>
                      <a:pt x="71" y="200"/>
                      <a:pt x="70" y="200"/>
                    </a:cubicBezTo>
                    <a:cubicBezTo>
                      <a:pt x="70" y="200"/>
                      <a:pt x="69" y="200"/>
                      <a:pt x="68" y="199"/>
                    </a:cubicBezTo>
                    <a:cubicBezTo>
                      <a:pt x="67" y="198"/>
                      <a:pt x="64" y="195"/>
                      <a:pt x="62" y="192"/>
                    </a:cubicBezTo>
                    <a:cubicBezTo>
                      <a:pt x="52" y="180"/>
                      <a:pt x="37" y="159"/>
                      <a:pt x="25" y="141"/>
                    </a:cubicBezTo>
                    <a:cubicBezTo>
                      <a:pt x="19" y="132"/>
                      <a:pt x="14" y="124"/>
                      <a:pt x="10" y="118"/>
                    </a:cubicBezTo>
                    <a:cubicBezTo>
                      <a:pt x="6" y="111"/>
                      <a:pt x="4" y="108"/>
                      <a:pt x="4" y="108"/>
                    </a:cubicBezTo>
                    <a:cubicBezTo>
                      <a:pt x="2" y="109"/>
                      <a:pt x="2" y="109"/>
                      <a:pt x="2" y="109"/>
                    </a:cubicBezTo>
                    <a:cubicBezTo>
                      <a:pt x="4" y="109"/>
                      <a:pt x="4" y="109"/>
                      <a:pt x="4" y="109"/>
                    </a:cubicBezTo>
                    <a:cubicBezTo>
                      <a:pt x="28" y="2"/>
                      <a:pt x="28" y="2"/>
                      <a:pt x="28" y="2"/>
                    </a:cubicBezTo>
                    <a:cubicBezTo>
                      <a:pt x="26" y="2"/>
                      <a:pt x="26" y="2"/>
                      <a:pt x="26" y="2"/>
                    </a:cubicBezTo>
                    <a:cubicBezTo>
                      <a:pt x="24" y="3"/>
                      <a:pt x="24" y="3"/>
                      <a:pt x="24" y="3"/>
                    </a:cubicBezTo>
                    <a:cubicBezTo>
                      <a:pt x="26" y="2"/>
                      <a:pt x="26" y="2"/>
                      <a:pt x="26" y="2"/>
                    </a:cubicBezTo>
                    <a:cubicBezTo>
                      <a:pt x="24" y="2"/>
                      <a:pt x="24" y="2"/>
                      <a:pt x="24" y="2"/>
                    </a:cubicBezTo>
                    <a:cubicBezTo>
                      <a:pt x="0" y="108"/>
                      <a:pt x="0" y="108"/>
                      <a:pt x="0" y="108"/>
                    </a:cubicBezTo>
                    <a:cubicBezTo>
                      <a:pt x="0" y="109"/>
                      <a:pt x="0" y="109"/>
                      <a:pt x="0" y="110"/>
                    </a:cubicBezTo>
                    <a:cubicBezTo>
                      <a:pt x="0" y="110"/>
                      <a:pt x="15" y="133"/>
                      <a:pt x="30" y="156"/>
                    </a:cubicBezTo>
                    <a:cubicBezTo>
                      <a:pt x="38" y="167"/>
                      <a:pt x="46" y="179"/>
                      <a:pt x="53" y="188"/>
                    </a:cubicBezTo>
                    <a:cubicBezTo>
                      <a:pt x="56" y="192"/>
                      <a:pt x="60" y="196"/>
                      <a:pt x="62" y="199"/>
                    </a:cubicBezTo>
                    <a:cubicBezTo>
                      <a:pt x="64" y="200"/>
                      <a:pt x="65" y="201"/>
                      <a:pt x="66" y="202"/>
                    </a:cubicBezTo>
                    <a:cubicBezTo>
                      <a:pt x="67" y="203"/>
                      <a:pt x="68" y="204"/>
                      <a:pt x="69" y="204"/>
                    </a:cubicBezTo>
                    <a:cubicBezTo>
                      <a:pt x="70" y="204"/>
                      <a:pt x="71" y="204"/>
                      <a:pt x="72" y="204"/>
                    </a:cubicBezTo>
                    <a:cubicBezTo>
                      <a:pt x="78" y="204"/>
                      <a:pt x="85" y="201"/>
                      <a:pt x="94" y="196"/>
                    </a:cubicBezTo>
                    <a:cubicBezTo>
                      <a:pt x="103" y="191"/>
                      <a:pt x="114" y="183"/>
                      <a:pt x="127" y="173"/>
                    </a:cubicBezTo>
                    <a:cubicBezTo>
                      <a:pt x="155" y="152"/>
                      <a:pt x="194" y="119"/>
                      <a:pt x="194" y="119"/>
                    </a:cubicBezTo>
                    <a:cubicBezTo>
                      <a:pt x="195" y="119"/>
                      <a:pt x="195" y="117"/>
                      <a:pt x="195" y="117"/>
                    </a:cubicBezTo>
                    <a:cubicBezTo>
                      <a:pt x="182" y="99"/>
                      <a:pt x="182" y="99"/>
                      <a:pt x="182" y="99"/>
                    </a:cubicBezTo>
                    <a:cubicBezTo>
                      <a:pt x="182" y="98"/>
                      <a:pt x="181" y="97"/>
                      <a:pt x="180" y="98"/>
                    </a:cubicBezTo>
                    <a:cubicBezTo>
                      <a:pt x="99" y="141"/>
                      <a:pt x="99" y="141"/>
                      <a:pt x="99" y="141"/>
                    </a:cubicBezTo>
                    <a:cubicBezTo>
                      <a:pt x="100" y="142"/>
                      <a:pt x="100" y="142"/>
                      <a:pt x="100" y="142"/>
                    </a:cubicBezTo>
                    <a:cubicBezTo>
                      <a:pt x="102" y="141"/>
                      <a:pt x="102" y="141"/>
                      <a:pt x="102" y="141"/>
                    </a:cubicBezTo>
                    <a:cubicBezTo>
                      <a:pt x="102" y="141"/>
                      <a:pt x="99" y="137"/>
                      <a:pt x="96" y="131"/>
                    </a:cubicBezTo>
                    <a:cubicBezTo>
                      <a:pt x="86" y="111"/>
                      <a:pt x="64" y="70"/>
                      <a:pt x="53" y="46"/>
                    </a:cubicBezTo>
                    <a:cubicBezTo>
                      <a:pt x="52" y="47"/>
                      <a:pt x="52" y="47"/>
                      <a:pt x="52" y="47"/>
                    </a:cubicBezTo>
                    <a:cubicBezTo>
                      <a:pt x="53" y="46"/>
                      <a:pt x="53" y="46"/>
                      <a:pt x="53" y="46"/>
                    </a:cubicBezTo>
                    <a:cubicBezTo>
                      <a:pt x="46" y="30"/>
                      <a:pt x="38" y="15"/>
                      <a:pt x="27" y="1"/>
                    </a:cubicBezTo>
                    <a:cubicBezTo>
                      <a:pt x="27" y="0"/>
                      <a:pt x="26" y="0"/>
                      <a:pt x="25" y="0"/>
                    </a:cubicBezTo>
                    <a:cubicBezTo>
                      <a:pt x="24" y="0"/>
                      <a:pt x="24" y="1"/>
                      <a:pt x="24" y="2"/>
                    </a:cubicBezTo>
                    <a:cubicBezTo>
                      <a:pt x="26" y="2"/>
                      <a:pt x="26" y="2"/>
                      <a:pt x="26" y="2"/>
                    </a:cubicBezTo>
                  </a:path>
                </a:pathLst>
              </a:custGeom>
              <a:solidFill>
                <a:srgbClr val="26323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9" name="Google Shape;369;p36"/>
              <p:cNvSpPr/>
              <p:nvPr/>
            </p:nvSpPr>
            <p:spPr>
              <a:xfrm>
                <a:off x="5250107" y="2209487"/>
                <a:ext cx="440703" cy="1403199"/>
              </a:xfrm>
              <a:custGeom>
                <a:avLst/>
                <a:gdLst/>
                <a:ahLst/>
                <a:cxnLst/>
                <a:rect l="l" t="t" r="r" b="b"/>
                <a:pathLst>
                  <a:path w="263" h="837" extrusionOk="0">
                    <a:moveTo>
                      <a:pt x="190" y="22"/>
                    </a:moveTo>
                    <a:cubicBezTo>
                      <a:pt x="210" y="25"/>
                      <a:pt x="228" y="30"/>
                      <a:pt x="247" y="36"/>
                    </a:cubicBezTo>
                    <a:cubicBezTo>
                      <a:pt x="263" y="43"/>
                      <a:pt x="262" y="76"/>
                      <a:pt x="261" y="104"/>
                    </a:cubicBezTo>
                    <a:cubicBezTo>
                      <a:pt x="260" y="132"/>
                      <a:pt x="257" y="140"/>
                      <a:pt x="246" y="168"/>
                    </a:cubicBezTo>
                    <a:cubicBezTo>
                      <a:pt x="234" y="196"/>
                      <a:pt x="220" y="214"/>
                      <a:pt x="219" y="247"/>
                    </a:cubicBezTo>
                    <a:cubicBezTo>
                      <a:pt x="217" y="281"/>
                      <a:pt x="229" y="285"/>
                      <a:pt x="231" y="351"/>
                    </a:cubicBezTo>
                    <a:cubicBezTo>
                      <a:pt x="233" y="417"/>
                      <a:pt x="207" y="479"/>
                      <a:pt x="189" y="509"/>
                    </a:cubicBezTo>
                    <a:cubicBezTo>
                      <a:pt x="165" y="549"/>
                      <a:pt x="149" y="593"/>
                      <a:pt x="141" y="639"/>
                    </a:cubicBezTo>
                    <a:cubicBezTo>
                      <a:pt x="131" y="699"/>
                      <a:pt x="124" y="758"/>
                      <a:pt x="127" y="773"/>
                    </a:cubicBezTo>
                    <a:cubicBezTo>
                      <a:pt x="129" y="787"/>
                      <a:pt x="134" y="812"/>
                      <a:pt x="125" y="818"/>
                    </a:cubicBezTo>
                    <a:cubicBezTo>
                      <a:pt x="116" y="823"/>
                      <a:pt x="98" y="820"/>
                      <a:pt x="96" y="814"/>
                    </a:cubicBezTo>
                    <a:cubicBezTo>
                      <a:pt x="94" y="809"/>
                      <a:pt x="83" y="682"/>
                      <a:pt x="83" y="655"/>
                    </a:cubicBezTo>
                    <a:cubicBezTo>
                      <a:pt x="83" y="628"/>
                      <a:pt x="82" y="613"/>
                      <a:pt x="82" y="613"/>
                    </a:cubicBezTo>
                    <a:cubicBezTo>
                      <a:pt x="82" y="613"/>
                      <a:pt x="51" y="699"/>
                      <a:pt x="46" y="735"/>
                    </a:cubicBezTo>
                    <a:cubicBezTo>
                      <a:pt x="40" y="771"/>
                      <a:pt x="42" y="814"/>
                      <a:pt x="36" y="822"/>
                    </a:cubicBezTo>
                    <a:cubicBezTo>
                      <a:pt x="29" y="830"/>
                      <a:pt x="9" y="837"/>
                      <a:pt x="4" y="821"/>
                    </a:cubicBezTo>
                    <a:cubicBezTo>
                      <a:pt x="0" y="805"/>
                      <a:pt x="2" y="689"/>
                      <a:pt x="3" y="639"/>
                    </a:cubicBezTo>
                    <a:cubicBezTo>
                      <a:pt x="4" y="590"/>
                      <a:pt x="37" y="535"/>
                      <a:pt x="37" y="506"/>
                    </a:cubicBezTo>
                    <a:cubicBezTo>
                      <a:pt x="37" y="477"/>
                      <a:pt x="13" y="405"/>
                      <a:pt x="28" y="324"/>
                    </a:cubicBezTo>
                    <a:cubicBezTo>
                      <a:pt x="42" y="243"/>
                      <a:pt x="77" y="216"/>
                      <a:pt x="77" y="205"/>
                    </a:cubicBezTo>
                    <a:cubicBezTo>
                      <a:pt x="77" y="194"/>
                      <a:pt x="71" y="186"/>
                      <a:pt x="67" y="149"/>
                    </a:cubicBezTo>
                    <a:cubicBezTo>
                      <a:pt x="63" y="112"/>
                      <a:pt x="59" y="70"/>
                      <a:pt x="81" y="35"/>
                    </a:cubicBezTo>
                    <a:cubicBezTo>
                      <a:pt x="102" y="0"/>
                      <a:pt x="190" y="22"/>
                      <a:pt x="190" y="22"/>
                    </a:cubicBezTo>
                  </a:path>
                </a:pathLst>
              </a:custGeom>
              <a:solidFill>
                <a:srgbClr val="26323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0" name="Google Shape;370;p36"/>
              <p:cNvSpPr/>
              <p:nvPr/>
            </p:nvSpPr>
            <p:spPr>
              <a:xfrm>
                <a:off x="5248344" y="2231522"/>
                <a:ext cx="444228" cy="1374992"/>
              </a:xfrm>
              <a:custGeom>
                <a:avLst/>
                <a:gdLst/>
                <a:ahLst/>
                <a:cxnLst/>
                <a:rect l="l" t="t" r="r" b="b"/>
                <a:pathLst>
                  <a:path w="265" h="820" extrusionOk="0">
                    <a:moveTo>
                      <a:pt x="191" y="9"/>
                    </a:moveTo>
                    <a:cubicBezTo>
                      <a:pt x="191" y="11"/>
                      <a:pt x="191" y="11"/>
                      <a:pt x="191" y="11"/>
                    </a:cubicBezTo>
                    <a:cubicBezTo>
                      <a:pt x="210" y="14"/>
                      <a:pt x="229" y="19"/>
                      <a:pt x="247" y="25"/>
                    </a:cubicBezTo>
                    <a:cubicBezTo>
                      <a:pt x="248" y="23"/>
                      <a:pt x="248" y="23"/>
                      <a:pt x="248" y="23"/>
                    </a:cubicBezTo>
                    <a:cubicBezTo>
                      <a:pt x="247" y="25"/>
                      <a:pt x="247" y="25"/>
                      <a:pt x="247" y="25"/>
                    </a:cubicBezTo>
                    <a:cubicBezTo>
                      <a:pt x="250" y="26"/>
                      <a:pt x="252" y="28"/>
                      <a:pt x="254" y="31"/>
                    </a:cubicBezTo>
                    <a:cubicBezTo>
                      <a:pt x="259" y="39"/>
                      <a:pt x="261" y="53"/>
                      <a:pt x="261" y="69"/>
                    </a:cubicBezTo>
                    <a:cubicBezTo>
                      <a:pt x="261" y="76"/>
                      <a:pt x="260" y="84"/>
                      <a:pt x="260" y="91"/>
                    </a:cubicBezTo>
                    <a:cubicBezTo>
                      <a:pt x="260" y="105"/>
                      <a:pt x="259" y="114"/>
                      <a:pt x="256" y="122"/>
                    </a:cubicBezTo>
                    <a:cubicBezTo>
                      <a:pt x="254" y="131"/>
                      <a:pt x="250" y="140"/>
                      <a:pt x="245" y="154"/>
                    </a:cubicBezTo>
                    <a:cubicBezTo>
                      <a:pt x="239" y="168"/>
                      <a:pt x="233" y="179"/>
                      <a:pt x="227" y="192"/>
                    </a:cubicBezTo>
                    <a:cubicBezTo>
                      <a:pt x="222" y="204"/>
                      <a:pt x="218" y="217"/>
                      <a:pt x="218" y="234"/>
                    </a:cubicBezTo>
                    <a:cubicBezTo>
                      <a:pt x="218" y="236"/>
                      <a:pt x="217" y="238"/>
                      <a:pt x="217" y="239"/>
                    </a:cubicBezTo>
                    <a:cubicBezTo>
                      <a:pt x="217" y="254"/>
                      <a:pt x="220" y="263"/>
                      <a:pt x="223" y="276"/>
                    </a:cubicBezTo>
                    <a:cubicBezTo>
                      <a:pt x="226" y="289"/>
                      <a:pt x="229" y="306"/>
                      <a:pt x="230" y="338"/>
                    </a:cubicBezTo>
                    <a:cubicBezTo>
                      <a:pt x="230" y="341"/>
                      <a:pt x="230" y="343"/>
                      <a:pt x="230" y="346"/>
                    </a:cubicBezTo>
                    <a:cubicBezTo>
                      <a:pt x="230" y="409"/>
                      <a:pt x="206" y="466"/>
                      <a:pt x="189" y="495"/>
                    </a:cubicBezTo>
                    <a:cubicBezTo>
                      <a:pt x="190" y="496"/>
                      <a:pt x="190" y="496"/>
                      <a:pt x="190" y="496"/>
                    </a:cubicBezTo>
                    <a:cubicBezTo>
                      <a:pt x="189" y="495"/>
                      <a:pt x="189" y="495"/>
                      <a:pt x="189" y="495"/>
                    </a:cubicBezTo>
                    <a:cubicBezTo>
                      <a:pt x="164" y="535"/>
                      <a:pt x="148" y="580"/>
                      <a:pt x="140" y="626"/>
                    </a:cubicBezTo>
                    <a:cubicBezTo>
                      <a:pt x="140" y="626"/>
                      <a:pt x="140" y="626"/>
                      <a:pt x="140" y="626"/>
                    </a:cubicBezTo>
                    <a:cubicBezTo>
                      <a:pt x="131" y="678"/>
                      <a:pt x="125" y="730"/>
                      <a:pt x="125" y="752"/>
                    </a:cubicBezTo>
                    <a:cubicBezTo>
                      <a:pt x="125" y="755"/>
                      <a:pt x="125" y="758"/>
                      <a:pt x="126" y="760"/>
                    </a:cubicBezTo>
                    <a:cubicBezTo>
                      <a:pt x="127" y="769"/>
                      <a:pt x="129" y="781"/>
                      <a:pt x="129" y="790"/>
                    </a:cubicBezTo>
                    <a:cubicBezTo>
                      <a:pt x="129" y="793"/>
                      <a:pt x="129" y="796"/>
                      <a:pt x="128" y="799"/>
                    </a:cubicBezTo>
                    <a:cubicBezTo>
                      <a:pt x="128" y="801"/>
                      <a:pt x="127" y="802"/>
                      <a:pt x="125" y="803"/>
                    </a:cubicBezTo>
                    <a:cubicBezTo>
                      <a:pt x="123" y="805"/>
                      <a:pt x="119" y="806"/>
                      <a:pt x="114" y="806"/>
                    </a:cubicBezTo>
                    <a:cubicBezTo>
                      <a:pt x="111" y="806"/>
                      <a:pt x="107" y="805"/>
                      <a:pt x="104" y="804"/>
                    </a:cubicBezTo>
                    <a:cubicBezTo>
                      <a:pt x="103" y="803"/>
                      <a:pt x="101" y="803"/>
                      <a:pt x="101" y="802"/>
                    </a:cubicBezTo>
                    <a:cubicBezTo>
                      <a:pt x="100" y="802"/>
                      <a:pt x="99" y="801"/>
                      <a:pt x="99" y="801"/>
                    </a:cubicBezTo>
                    <a:cubicBezTo>
                      <a:pt x="99" y="801"/>
                      <a:pt x="99" y="801"/>
                      <a:pt x="99" y="801"/>
                    </a:cubicBezTo>
                    <a:cubicBezTo>
                      <a:pt x="99" y="801"/>
                      <a:pt x="99" y="801"/>
                      <a:pt x="99" y="801"/>
                    </a:cubicBezTo>
                    <a:cubicBezTo>
                      <a:pt x="99" y="801"/>
                      <a:pt x="99" y="801"/>
                      <a:pt x="99" y="801"/>
                    </a:cubicBezTo>
                    <a:cubicBezTo>
                      <a:pt x="99" y="801"/>
                      <a:pt x="99" y="801"/>
                      <a:pt x="99" y="801"/>
                    </a:cubicBezTo>
                    <a:cubicBezTo>
                      <a:pt x="99" y="801"/>
                      <a:pt x="99" y="801"/>
                      <a:pt x="99" y="801"/>
                    </a:cubicBezTo>
                    <a:cubicBezTo>
                      <a:pt x="99" y="801"/>
                      <a:pt x="99" y="800"/>
                      <a:pt x="99" y="798"/>
                    </a:cubicBezTo>
                    <a:cubicBezTo>
                      <a:pt x="95" y="779"/>
                      <a:pt x="86" y="667"/>
                      <a:pt x="86" y="642"/>
                    </a:cubicBezTo>
                    <a:cubicBezTo>
                      <a:pt x="86" y="615"/>
                      <a:pt x="85" y="600"/>
                      <a:pt x="85" y="600"/>
                    </a:cubicBezTo>
                    <a:cubicBezTo>
                      <a:pt x="85" y="599"/>
                      <a:pt x="84" y="599"/>
                      <a:pt x="83" y="598"/>
                    </a:cubicBezTo>
                    <a:cubicBezTo>
                      <a:pt x="82" y="598"/>
                      <a:pt x="81" y="599"/>
                      <a:pt x="81" y="600"/>
                    </a:cubicBezTo>
                    <a:cubicBezTo>
                      <a:pt x="81" y="600"/>
                      <a:pt x="73" y="621"/>
                      <a:pt x="65" y="647"/>
                    </a:cubicBezTo>
                    <a:cubicBezTo>
                      <a:pt x="57" y="673"/>
                      <a:pt x="48" y="703"/>
                      <a:pt x="45" y="721"/>
                    </a:cubicBezTo>
                    <a:cubicBezTo>
                      <a:pt x="42" y="740"/>
                      <a:pt x="41" y="759"/>
                      <a:pt x="40" y="776"/>
                    </a:cubicBezTo>
                    <a:cubicBezTo>
                      <a:pt x="40" y="784"/>
                      <a:pt x="39" y="791"/>
                      <a:pt x="38" y="797"/>
                    </a:cubicBezTo>
                    <a:cubicBezTo>
                      <a:pt x="38" y="800"/>
                      <a:pt x="37" y="802"/>
                      <a:pt x="37" y="804"/>
                    </a:cubicBezTo>
                    <a:cubicBezTo>
                      <a:pt x="36" y="806"/>
                      <a:pt x="36" y="807"/>
                      <a:pt x="35" y="808"/>
                    </a:cubicBezTo>
                    <a:cubicBezTo>
                      <a:pt x="33" y="810"/>
                      <a:pt x="31" y="812"/>
                      <a:pt x="28" y="813"/>
                    </a:cubicBezTo>
                    <a:cubicBezTo>
                      <a:pt x="25" y="815"/>
                      <a:pt x="21" y="816"/>
                      <a:pt x="18" y="816"/>
                    </a:cubicBezTo>
                    <a:cubicBezTo>
                      <a:pt x="15" y="816"/>
                      <a:pt x="13" y="815"/>
                      <a:pt x="11" y="814"/>
                    </a:cubicBezTo>
                    <a:cubicBezTo>
                      <a:pt x="9" y="813"/>
                      <a:pt x="8" y="811"/>
                      <a:pt x="7" y="808"/>
                    </a:cubicBezTo>
                    <a:cubicBezTo>
                      <a:pt x="7" y="806"/>
                      <a:pt x="6" y="803"/>
                      <a:pt x="6" y="799"/>
                    </a:cubicBezTo>
                    <a:cubicBezTo>
                      <a:pt x="5" y="787"/>
                      <a:pt x="4" y="765"/>
                      <a:pt x="4" y="741"/>
                    </a:cubicBezTo>
                    <a:cubicBezTo>
                      <a:pt x="4" y="701"/>
                      <a:pt x="5" y="653"/>
                      <a:pt x="6" y="626"/>
                    </a:cubicBezTo>
                    <a:cubicBezTo>
                      <a:pt x="7" y="602"/>
                      <a:pt x="15" y="576"/>
                      <a:pt x="23" y="553"/>
                    </a:cubicBezTo>
                    <a:cubicBezTo>
                      <a:pt x="27" y="541"/>
                      <a:pt x="31" y="530"/>
                      <a:pt x="35" y="520"/>
                    </a:cubicBezTo>
                    <a:cubicBezTo>
                      <a:pt x="38" y="509"/>
                      <a:pt x="40" y="500"/>
                      <a:pt x="40" y="493"/>
                    </a:cubicBezTo>
                    <a:cubicBezTo>
                      <a:pt x="40" y="481"/>
                      <a:pt x="36" y="464"/>
                      <a:pt x="33" y="442"/>
                    </a:cubicBezTo>
                    <a:cubicBezTo>
                      <a:pt x="29" y="420"/>
                      <a:pt x="26" y="394"/>
                      <a:pt x="26" y="366"/>
                    </a:cubicBezTo>
                    <a:cubicBezTo>
                      <a:pt x="26" y="349"/>
                      <a:pt x="27" y="330"/>
                      <a:pt x="31" y="311"/>
                    </a:cubicBezTo>
                    <a:cubicBezTo>
                      <a:pt x="38" y="271"/>
                      <a:pt x="50" y="244"/>
                      <a:pt x="61" y="226"/>
                    </a:cubicBezTo>
                    <a:cubicBezTo>
                      <a:pt x="66" y="217"/>
                      <a:pt x="71" y="210"/>
                      <a:pt x="74" y="205"/>
                    </a:cubicBezTo>
                    <a:cubicBezTo>
                      <a:pt x="76" y="202"/>
                      <a:pt x="77" y="200"/>
                      <a:pt x="78" y="198"/>
                    </a:cubicBezTo>
                    <a:cubicBezTo>
                      <a:pt x="79" y="196"/>
                      <a:pt x="80" y="194"/>
                      <a:pt x="80" y="192"/>
                    </a:cubicBezTo>
                    <a:cubicBezTo>
                      <a:pt x="80" y="186"/>
                      <a:pt x="79" y="181"/>
                      <a:pt x="77" y="173"/>
                    </a:cubicBezTo>
                    <a:cubicBezTo>
                      <a:pt x="75" y="165"/>
                      <a:pt x="72" y="154"/>
                      <a:pt x="70" y="135"/>
                    </a:cubicBezTo>
                    <a:cubicBezTo>
                      <a:pt x="68" y="121"/>
                      <a:pt x="67" y="106"/>
                      <a:pt x="67" y="91"/>
                    </a:cubicBezTo>
                    <a:cubicBezTo>
                      <a:pt x="67" y="67"/>
                      <a:pt x="70" y="44"/>
                      <a:pt x="83" y="23"/>
                    </a:cubicBezTo>
                    <a:cubicBezTo>
                      <a:pt x="88" y="16"/>
                      <a:pt x="95" y="11"/>
                      <a:pt x="105" y="8"/>
                    </a:cubicBezTo>
                    <a:cubicBezTo>
                      <a:pt x="114" y="5"/>
                      <a:pt x="126" y="4"/>
                      <a:pt x="137" y="4"/>
                    </a:cubicBezTo>
                    <a:cubicBezTo>
                      <a:pt x="151" y="4"/>
                      <a:pt x="164" y="6"/>
                      <a:pt x="174" y="8"/>
                    </a:cubicBezTo>
                    <a:cubicBezTo>
                      <a:pt x="179" y="8"/>
                      <a:pt x="184" y="9"/>
                      <a:pt x="186" y="10"/>
                    </a:cubicBezTo>
                    <a:cubicBezTo>
                      <a:pt x="188" y="10"/>
                      <a:pt x="189" y="10"/>
                      <a:pt x="190" y="11"/>
                    </a:cubicBezTo>
                    <a:cubicBezTo>
                      <a:pt x="191" y="11"/>
                      <a:pt x="191" y="11"/>
                      <a:pt x="191" y="11"/>
                    </a:cubicBezTo>
                    <a:cubicBezTo>
                      <a:pt x="191" y="11"/>
                      <a:pt x="191" y="11"/>
                      <a:pt x="191" y="11"/>
                    </a:cubicBezTo>
                    <a:cubicBezTo>
                      <a:pt x="191" y="9"/>
                      <a:pt x="191" y="9"/>
                      <a:pt x="191" y="9"/>
                    </a:cubicBezTo>
                    <a:cubicBezTo>
                      <a:pt x="192" y="7"/>
                      <a:pt x="192" y="7"/>
                      <a:pt x="192" y="7"/>
                    </a:cubicBezTo>
                    <a:cubicBezTo>
                      <a:pt x="192" y="7"/>
                      <a:pt x="165" y="0"/>
                      <a:pt x="137" y="0"/>
                    </a:cubicBezTo>
                    <a:cubicBezTo>
                      <a:pt x="125" y="0"/>
                      <a:pt x="114" y="1"/>
                      <a:pt x="104" y="5"/>
                    </a:cubicBezTo>
                    <a:cubicBezTo>
                      <a:pt x="94" y="8"/>
                      <a:pt x="85" y="13"/>
                      <a:pt x="80" y="21"/>
                    </a:cubicBezTo>
                    <a:cubicBezTo>
                      <a:pt x="67" y="43"/>
                      <a:pt x="63" y="67"/>
                      <a:pt x="63" y="91"/>
                    </a:cubicBezTo>
                    <a:cubicBezTo>
                      <a:pt x="63" y="106"/>
                      <a:pt x="64" y="121"/>
                      <a:pt x="66" y="136"/>
                    </a:cubicBezTo>
                    <a:cubicBezTo>
                      <a:pt x="68" y="155"/>
                      <a:pt x="71" y="166"/>
                      <a:pt x="73" y="174"/>
                    </a:cubicBezTo>
                    <a:cubicBezTo>
                      <a:pt x="75" y="182"/>
                      <a:pt x="76" y="187"/>
                      <a:pt x="76" y="192"/>
                    </a:cubicBezTo>
                    <a:cubicBezTo>
                      <a:pt x="76" y="193"/>
                      <a:pt x="76" y="194"/>
                      <a:pt x="75" y="196"/>
                    </a:cubicBezTo>
                    <a:cubicBezTo>
                      <a:pt x="73" y="199"/>
                      <a:pt x="70" y="204"/>
                      <a:pt x="66" y="209"/>
                    </a:cubicBezTo>
                    <a:cubicBezTo>
                      <a:pt x="55" y="227"/>
                      <a:pt x="36" y="257"/>
                      <a:pt x="27" y="310"/>
                    </a:cubicBezTo>
                    <a:cubicBezTo>
                      <a:pt x="23" y="330"/>
                      <a:pt x="22" y="348"/>
                      <a:pt x="22" y="366"/>
                    </a:cubicBezTo>
                    <a:cubicBezTo>
                      <a:pt x="22" y="395"/>
                      <a:pt x="25" y="421"/>
                      <a:pt x="29" y="443"/>
                    </a:cubicBezTo>
                    <a:cubicBezTo>
                      <a:pt x="32" y="465"/>
                      <a:pt x="36" y="482"/>
                      <a:pt x="36" y="493"/>
                    </a:cubicBezTo>
                    <a:cubicBezTo>
                      <a:pt x="36" y="500"/>
                      <a:pt x="34" y="508"/>
                      <a:pt x="31" y="518"/>
                    </a:cubicBezTo>
                    <a:cubicBezTo>
                      <a:pt x="22" y="548"/>
                      <a:pt x="3" y="589"/>
                      <a:pt x="2" y="626"/>
                    </a:cubicBezTo>
                    <a:cubicBezTo>
                      <a:pt x="1" y="653"/>
                      <a:pt x="0" y="701"/>
                      <a:pt x="0" y="741"/>
                    </a:cubicBezTo>
                    <a:cubicBezTo>
                      <a:pt x="0" y="757"/>
                      <a:pt x="1" y="772"/>
                      <a:pt x="1" y="784"/>
                    </a:cubicBezTo>
                    <a:cubicBezTo>
                      <a:pt x="1" y="790"/>
                      <a:pt x="2" y="795"/>
                      <a:pt x="2" y="799"/>
                    </a:cubicBezTo>
                    <a:cubicBezTo>
                      <a:pt x="2" y="804"/>
                      <a:pt x="3" y="807"/>
                      <a:pt x="3" y="809"/>
                    </a:cubicBezTo>
                    <a:cubicBezTo>
                      <a:pt x="4" y="813"/>
                      <a:pt x="6" y="815"/>
                      <a:pt x="9" y="817"/>
                    </a:cubicBezTo>
                    <a:cubicBezTo>
                      <a:pt x="12" y="819"/>
                      <a:pt x="15" y="820"/>
                      <a:pt x="18" y="820"/>
                    </a:cubicBezTo>
                    <a:cubicBezTo>
                      <a:pt x="22" y="820"/>
                      <a:pt x="26" y="819"/>
                      <a:pt x="29" y="817"/>
                    </a:cubicBezTo>
                    <a:cubicBezTo>
                      <a:pt x="33" y="815"/>
                      <a:pt x="36" y="813"/>
                      <a:pt x="38" y="811"/>
                    </a:cubicBezTo>
                    <a:cubicBezTo>
                      <a:pt x="39" y="809"/>
                      <a:pt x="40" y="807"/>
                      <a:pt x="41" y="805"/>
                    </a:cubicBezTo>
                    <a:cubicBezTo>
                      <a:pt x="43" y="798"/>
                      <a:pt x="44" y="785"/>
                      <a:pt x="44" y="770"/>
                    </a:cubicBezTo>
                    <a:cubicBezTo>
                      <a:pt x="45" y="755"/>
                      <a:pt x="46" y="738"/>
                      <a:pt x="49" y="722"/>
                    </a:cubicBezTo>
                    <a:cubicBezTo>
                      <a:pt x="51" y="704"/>
                      <a:pt x="60" y="674"/>
                      <a:pt x="69" y="648"/>
                    </a:cubicBezTo>
                    <a:cubicBezTo>
                      <a:pt x="73" y="635"/>
                      <a:pt x="77" y="624"/>
                      <a:pt x="80" y="615"/>
                    </a:cubicBezTo>
                    <a:cubicBezTo>
                      <a:pt x="81" y="611"/>
                      <a:pt x="82" y="607"/>
                      <a:pt x="83" y="605"/>
                    </a:cubicBezTo>
                    <a:cubicBezTo>
                      <a:pt x="84" y="602"/>
                      <a:pt x="84" y="601"/>
                      <a:pt x="84" y="601"/>
                    </a:cubicBezTo>
                    <a:cubicBezTo>
                      <a:pt x="83" y="600"/>
                      <a:pt x="83" y="600"/>
                      <a:pt x="83" y="600"/>
                    </a:cubicBezTo>
                    <a:cubicBezTo>
                      <a:pt x="81" y="601"/>
                      <a:pt x="81" y="601"/>
                      <a:pt x="81" y="601"/>
                    </a:cubicBezTo>
                    <a:cubicBezTo>
                      <a:pt x="81" y="601"/>
                      <a:pt x="81" y="602"/>
                      <a:pt x="81" y="603"/>
                    </a:cubicBezTo>
                    <a:cubicBezTo>
                      <a:pt x="81" y="609"/>
                      <a:pt x="82" y="622"/>
                      <a:pt x="82" y="642"/>
                    </a:cubicBezTo>
                    <a:cubicBezTo>
                      <a:pt x="82" y="656"/>
                      <a:pt x="85" y="694"/>
                      <a:pt x="88" y="730"/>
                    </a:cubicBezTo>
                    <a:cubicBezTo>
                      <a:pt x="89" y="748"/>
                      <a:pt x="91" y="765"/>
                      <a:pt x="92" y="778"/>
                    </a:cubicBezTo>
                    <a:cubicBezTo>
                      <a:pt x="93" y="785"/>
                      <a:pt x="93" y="790"/>
                      <a:pt x="94" y="794"/>
                    </a:cubicBezTo>
                    <a:cubicBezTo>
                      <a:pt x="94" y="796"/>
                      <a:pt x="94" y="798"/>
                      <a:pt x="95" y="799"/>
                    </a:cubicBezTo>
                    <a:cubicBezTo>
                      <a:pt x="95" y="800"/>
                      <a:pt x="95" y="800"/>
                      <a:pt x="95" y="801"/>
                    </a:cubicBezTo>
                    <a:cubicBezTo>
                      <a:pt x="95" y="801"/>
                      <a:pt x="95" y="802"/>
                      <a:pt x="95" y="802"/>
                    </a:cubicBezTo>
                    <a:cubicBezTo>
                      <a:pt x="96" y="804"/>
                      <a:pt x="97" y="805"/>
                      <a:pt x="98" y="805"/>
                    </a:cubicBezTo>
                    <a:cubicBezTo>
                      <a:pt x="102" y="808"/>
                      <a:pt x="108" y="810"/>
                      <a:pt x="114" y="810"/>
                    </a:cubicBezTo>
                    <a:cubicBezTo>
                      <a:pt x="119" y="810"/>
                      <a:pt x="124" y="809"/>
                      <a:pt x="127" y="806"/>
                    </a:cubicBezTo>
                    <a:cubicBezTo>
                      <a:pt x="130" y="805"/>
                      <a:pt x="131" y="802"/>
                      <a:pt x="132" y="800"/>
                    </a:cubicBezTo>
                    <a:cubicBezTo>
                      <a:pt x="133" y="797"/>
                      <a:pt x="133" y="794"/>
                      <a:pt x="133" y="790"/>
                    </a:cubicBezTo>
                    <a:cubicBezTo>
                      <a:pt x="133" y="780"/>
                      <a:pt x="131" y="768"/>
                      <a:pt x="129" y="760"/>
                    </a:cubicBezTo>
                    <a:cubicBezTo>
                      <a:pt x="129" y="758"/>
                      <a:pt x="129" y="755"/>
                      <a:pt x="129" y="752"/>
                    </a:cubicBezTo>
                    <a:cubicBezTo>
                      <a:pt x="129" y="730"/>
                      <a:pt x="135" y="678"/>
                      <a:pt x="144" y="627"/>
                    </a:cubicBezTo>
                    <a:cubicBezTo>
                      <a:pt x="144" y="627"/>
                      <a:pt x="144" y="627"/>
                      <a:pt x="144" y="627"/>
                    </a:cubicBezTo>
                    <a:cubicBezTo>
                      <a:pt x="152" y="581"/>
                      <a:pt x="168" y="537"/>
                      <a:pt x="192" y="497"/>
                    </a:cubicBezTo>
                    <a:cubicBezTo>
                      <a:pt x="192" y="497"/>
                      <a:pt x="192" y="497"/>
                      <a:pt x="192" y="497"/>
                    </a:cubicBezTo>
                    <a:cubicBezTo>
                      <a:pt x="209" y="468"/>
                      <a:pt x="234" y="410"/>
                      <a:pt x="234" y="346"/>
                    </a:cubicBezTo>
                    <a:cubicBezTo>
                      <a:pt x="234" y="343"/>
                      <a:pt x="234" y="340"/>
                      <a:pt x="234" y="338"/>
                    </a:cubicBezTo>
                    <a:cubicBezTo>
                      <a:pt x="233" y="306"/>
                      <a:pt x="230" y="289"/>
                      <a:pt x="227" y="275"/>
                    </a:cubicBezTo>
                    <a:cubicBezTo>
                      <a:pt x="224" y="262"/>
                      <a:pt x="221" y="254"/>
                      <a:pt x="221" y="239"/>
                    </a:cubicBezTo>
                    <a:cubicBezTo>
                      <a:pt x="221" y="238"/>
                      <a:pt x="222" y="236"/>
                      <a:pt x="222" y="235"/>
                    </a:cubicBezTo>
                    <a:cubicBezTo>
                      <a:pt x="222" y="218"/>
                      <a:pt x="226" y="205"/>
                      <a:pt x="231" y="193"/>
                    </a:cubicBezTo>
                    <a:cubicBezTo>
                      <a:pt x="236" y="181"/>
                      <a:pt x="243" y="170"/>
                      <a:pt x="248" y="156"/>
                    </a:cubicBezTo>
                    <a:cubicBezTo>
                      <a:pt x="254" y="142"/>
                      <a:pt x="258" y="132"/>
                      <a:pt x="260" y="123"/>
                    </a:cubicBezTo>
                    <a:cubicBezTo>
                      <a:pt x="263" y="114"/>
                      <a:pt x="264" y="105"/>
                      <a:pt x="264" y="91"/>
                    </a:cubicBezTo>
                    <a:cubicBezTo>
                      <a:pt x="264" y="84"/>
                      <a:pt x="265" y="76"/>
                      <a:pt x="265" y="69"/>
                    </a:cubicBezTo>
                    <a:cubicBezTo>
                      <a:pt x="265" y="58"/>
                      <a:pt x="264" y="48"/>
                      <a:pt x="262" y="40"/>
                    </a:cubicBezTo>
                    <a:cubicBezTo>
                      <a:pt x="261" y="36"/>
                      <a:pt x="259" y="32"/>
                      <a:pt x="257" y="29"/>
                    </a:cubicBezTo>
                    <a:cubicBezTo>
                      <a:pt x="255" y="25"/>
                      <a:pt x="252" y="23"/>
                      <a:pt x="248" y="22"/>
                    </a:cubicBezTo>
                    <a:cubicBezTo>
                      <a:pt x="248" y="22"/>
                      <a:pt x="248" y="22"/>
                      <a:pt x="248" y="22"/>
                    </a:cubicBezTo>
                    <a:cubicBezTo>
                      <a:pt x="230" y="15"/>
                      <a:pt x="211" y="10"/>
                      <a:pt x="192" y="7"/>
                    </a:cubicBezTo>
                    <a:cubicBezTo>
                      <a:pt x="191" y="9"/>
                      <a:pt x="191" y="9"/>
                      <a:pt x="191" y="9"/>
                    </a:cubicBezTo>
                    <a:cubicBezTo>
                      <a:pt x="192" y="7"/>
                      <a:pt x="192" y="7"/>
                      <a:pt x="192" y="7"/>
                    </a:cubicBezTo>
                    <a:cubicBezTo>
                      <a:pt x="191" y="9"/>
                      <a:pt x="191" y="9"/>
                      <a:pt x="191" y="9"/>
                    </a:cubicBezTo>
                  </a:path>
                </a:pathLst>
              </a:custGeom>
              <a:solidFill>
                <a:srgbClr val="26323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1" name="Google Shape;371;p36"/>
              <p:cNvSpPr/>
              <p:nvPr/>
            </p:nvSpPr>
            <p:spPr>
              <a:xfrm>
                <a:off x="5387606" y="2837047"/>
                <a:ext cx="125160" cy="401921"/>
              </a:xfrm>
              <a:custGeom>
                <a:avLst/>
                <a:gdLst/>
                <a:ahLst/>
                <a:cxnLst/>
                <a:rect l="l" t="t" r="r" b="b"/>
                <a:pathLst>
                  <a:path w="75" h="240" extrusionOk="0">
                    <a:moveTo>
                      <a:pt x="0" y="240"/>
                    </a:moveTo>
                    <a:cubicBezTo>
                      <a:pt x="0" y="240"/>
                      <a:pt x="14" y="182"/>
                      <a:pt x="29" y="133"/>
                    </a:cubicBezTo>
                    <a:cubicBezTo>
                      <a:pt x="44" y="83"/>
                      <a:pt x="75" y="0"/>
                      <a:pt x="75" y="0"/>
                    </a:cubicBezTo>
                  </a:path>
                </a:pathLst>
              </a:custGeom>
              <a:noFill/>
              <a:ln w="9525" cap="rnd"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2" name="Google Shape;372;p36"/>
              <p:cNvSpPr/>
              <p:nvPr/>
            </p:nvSpPr>
            <p:spPr>
              <a:xfrm>
                <a:off x="5302110" y="2209487"/>
                <a:ext cx="390462" cy="596712"/>
              </a:xfrm>
              <a:custGeom>
                <a:avLst/>
                <a:gdLst/>
                <a:ahLst/>
                <a:cxnLst/>
                <a:rect l="l" t="t" r="r" b="b"/>
                <a:pathLst>
                  <a:path w="233" h="356" extrusionOk="0">
                    <a:moveTo>
                      <a:pt x="50" y="35"/>
                    </a:moveTo>
                    <a:cubicBezTo>
                      <a:pt x="71" y="0"/>
                      <a:pt x="160" y="22"/>
                      <a:pt x="160" y="22"/>
                    </a:cubicBezTo>
                    <a:cubicBezTo>
                      <a:pt x="179" y="25"/>
                      <a:pt x="198" y="30"/>
                      <a:pt x="216" y="36"/>
                    </a:cubicBezTo>
                    <a:cubicBezTo>
                      <a:pt x="233" y="43"/>
                      <a:pt x="232" y="76"/>
                      <a:pt x="230" y="104"/>
                    </a:cubicBezTo>
                    <a:cubicBezTo>
                      <a:pt x="229" y="132"/>
                      <a:pt x="226" y="140"/>
                      <a:pt x="215" y="168"/>
                    </a:cubicBezTo>
                    <a:cubicBezTo>
                      <a:pt x="203" y="196"/>
                      <a:pt x="189" y="214"/>
                      <a:pt x="188" y="247"/>
                    </a:cubicBezTo>
                    <a:cubicBezTo>
                      <a:pt x="187" y="274"/>
                      <a:pt x="194" y="282"/>
                      <a:pt x="198" y="319"/>
                    </a:cubicBezTo>
                    <a:cubicBezTo>
                      <a:pt x="182" y="332"/>
                      <a:pt x="144" y="356"/>
                      <a:pt x="79" y="344"/>
                    </a:cubicBezTo>
                    <a:cubicBezTo>
                      <a:pt x="50" y="339"/>
                      <a:pt x="23" y="327"/>
                      <a:pt x="0" y="310"/>
                    </a:cubicBezTo>
                    <a:cubicBezTo>
                      <a:pt x="15" y="240"/>
                      <a:pt x="46" y="215"/>
                      <a:pt x="46" y="205"/>
                    </a:cubicBezTo>
                    <a:cubicBezTo>
                      <a:pt x="46" y="194"/>
                      <a:pt x="41" y="186"/>
                      <a:pt x="36" y="149"/>
                    </a:cubicBezTo>
                    <a:cubicBezTo>
                      <a:pt x="32" y="111"/>
                      <a:pt x="28" y="70"/>
                      <a:pt x="50" y="35"/>
                    </a:cubicBezTo>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3" name="Google Shape;373;p36"/>
              <p:cNvSpPr/>
              <p:nvPr/>
            </p:nvSpPr>
            <p:spPr>
              <a:xfrm>
                <a:off x="5302110" y="2426312"/>
                <a:ext cx="381648" cy="379886"/>
              </a:xfrm>
              <a:custGeom>
                <a:avLst/>
                <a:gdLst/>
                <a:ahLst/>
                <a:cxnLst/>
                <a:rect l="l" t="t" r="r" b="b"/>
                <a:pathLst>
                  <a:path w="228" h="227" extrusionOk="0">
                    <a:moveTo>
                      <a:pt x="79" y="215"/>
                    </a:moveTo>
                    <a:cubicBezTo>
                      <a:pt x="143" y="227"/>
                      <a:pt x="182" y="203"/>
                      <a:pt x="198" y="190"/>
                    </a:cubicBezTo>
                    <a:cubicBezTo>
                      <a:pt x="194" y="153"/>
                      <a:pt x="187" y="146"/>
                      <a:pt x="188" y="118"/>
                    </a:cubicBezTo>
                    <a:cubicBezTo>
                      <a:pt x="189" y="85"/>
                      <a:pt x="203" y="67"/>
                      <a:pt x="215" y="39"/>
                    </a:cubicBezTo>
                    <a:cubicBezTo>
                      <a:pt x="220" y="26"/>
                      <a:pt x="225" y="14"/>
                      <a:pt x="228" y="0"/>
                    </a:cubicBezTo>
                    <a:cubicBezTo>
                      <a:pt x="39" y="39"/>
                      <a:pt x="39" y="39"/>
                      <a:pt x="39" y="39"/>
                    </a:cubicBezTo>
                    <a:cubicBezTo>
                      <a:pt x="43" y="60"/>
                      <a:pt x="47" y="67"/>
                      <a:pt x="47" y="76"/>
                    </a:cubicBezTo>
                    <a:cubicBezTo>
                      <a:pt x="47" y="86"/>
                      <a:pt x="16" y="111"/>
                      <a:pt x="0" y="182"/>
                    </a:cubicBezTo>
                    <a:cubicBezTo>
                      <a:pt x="23" y="198"/>
                      <a:pt x="50" y="210"/>
                      <a:pt x="79" y="215"/>
                    </a:cubicBezTo>
                    <a:close/>
                  </a:path>
                </a:pathLst>
              </a:custGeom>
              <a:solidFill>
                <a:srgbClr val="92E3A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4" name="Google Shape;374;p36"/>
              <p:cNvSpPr/>
              <p:nvPr/>
            </p:nvSpPr>
            <p:spPr>
              <a:xfrm>
                <a:off x="5488086" y="2226234"/>
                <a:ext cx="139262" cy="129567"/>
              </a:xfrm>
              <a:custGeom>
                <a:avLst/>
                <a:gdLst/>
                <a:ahLst/>
                <a:cxnLst/>
                <a:rect l="l" t="t" r="r" b="b"/>
                <a:pathLst>
                  <a:path w="83" h="77" extrusionOk="0">
                    <a:moveTo>
                      <a:pt x="7" y="35"/>
                    </a:moveTo>
                    <a:cubicBezTo>
                      <a:pt x="7" y="35"/>
                      <a:pt x="21" y="73"/>
                      <a:pt x="48" y="75"/>
                    </a:cubicBezTo>
                    <a:cubicBezTo>
                      <a:pt x="74" y="77"/>
                      <a:pt x="83" y="48"/>
                      <a:pt x="74" y="31"/>
                    </a:cubicBezTo>
                    <a:cubicBezTo>
                      <a:pt x="66" y="14"/>
                      <a:pt x="44" y="0"/>
                      <a:pt x="22" y="8"/>
                    </a:cubicBezTo>
                    <a:cubicBezTo>
                      <a:pt x="0" y="17"/>
                      <a:pt x="7" y="35"/>
                      <a:pt x="7" y="35"/>
                    </a:cubicBezTo>
                  </a:path>
                </a:pathLst>
              </a:custGeom>
              <a:solidFill>
                <a:srgbClr val="92E3A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5" name="Google Shape;375;p36"/>
              <p:cNvSpPr/>
              <p:nvPr/>
            </p:nvSpPr>
            <p:spPr>
              <a:xfrm>
                <a:off x="5298584" y="2231522"/>
                <a:ext cx="393988" cy="563219"/>
              </a:xfrm>
              <a:custGeom>
                <a:avLst/>
                <a:gdLst/>
                <a:ahLst/>
                <a:cxnLst/>
                <a:rect l="l" t="t" r="r" b="b"/>
                <a:pathLst>
                  <a:path w="235" h="336" extrusionOk="0">
                    <a:moveTo>
                      <a:pt x="52" y="22"/>
                    </a:moveTo>
                    <a:cubicBezTo>
                      <a:pt x="53" y="23"/>
                      <a:pt x="53" y="23"/>
                      <a:pt x="53" y="23"/>
                    </a:cubicBezTo>
                    <a:cubicBezTo>
                      <a:pt x="58" y="16"/>
                      <a:pt x="66" y="11"/>
                      <a:pt x="75" y="8"/>
                    </a:cubicBezTo>
                    <a:cubicBezTo>
                      <a:pt x="85" y="5"/>
                      <a:pt x="96" y="4"/>
                      <a:pt x="107" y="4"/>
                    </a:cubicBezTo>
                    <a:cubicBezTo>
                      <a:pt x="121" y="4"/>
                      <a:pt x="134" y="6"/>
                      <a:pt x="144" y="8"/>
                    </a:cubicBezTo>
                    <a:cubicBezTo>
                      <a:pt x="150" y="8"/>
                      <a:pt x="154" y="9"/>
                      <a:pt x="157" y="10"/>
                    </a:cubicBezTo>
                    <a:cubicBezTo>
                      <a:pt x="158" y="10"/>
                      <a:pt x="159" y="10"/>
                      <a:pt x="160" y="11"/>
                    </a:cubicBezTo>
                    <a:cubicBezTo>
                      <a:pt x="161" y="11"/>
                      <a:pt x="161" y="11"/>
                      <a:pt x="161" y="11"/>
                    </a:cubicBezTo>
                    <a:cubicBezTo>
                      <a:pt x="161" y="11"/>
                      <a:pt x="161" y="11"/>
                      <a:pt x="161" y="11"/>
                    </a:cubicBezTo>
                    <a:cubicBezTo>
                      <a:pt x="180" y="14"/>
                      <a:pt x="199" y="19"/>
                      <a:pt x="217" y="25"/>
                    </a:cubicBezTo>
                    <a:cubicBezTo>
                      <a:pt x="218" y="23"/>
                      <a:pt x="218" y="23"/>
                      <a:pt x="218" y="23"/>
                    </a:cubicBezTo>
                    <a:cubicBezTo>
                      <a:pt x="217" y="25"/>
                      <a:pt x="217" y="25"/>
                      <a:pt x="217" y="25"/>
                    </a:cubicBezTo>
                    <a:cubicBezTo>
                      <a:pt x="220" y="26"/>
                      <a:pt x="222" y="28"/>
                      <a:pt x="224" y="31"/>
                    </a:cubicBezTo>
                    <a:cubicBezTo>
                      <a:pt x="229" y="39"/>
                      <a:pt x="231" y="53"/>
                      <a:pt x="231" y="69"/>
                    </a:cubicBezTo>
                    <a:cubicBezTo>
                      <a:pt x="231" y="76"/>
                      <a:pt x="231" y="84"/>
                      <a:pt x="230" y="91"/>
                    </a:cubicBezTo>
                    <a:cubicBezTo>
                      <a:pt x="230" y="105"/>
                      <a:pt x="229" y="114"/>
                      <a:pt x="226" y="122"/>
                    </a:cubicBezTo>
                    <a:cubicBezTo>
                      <a:pt x="224" y="131"/>
                      <a:pt x="220" y="140"/>
                      <a:pt x="215" y="154"/>
                    </a:cubicBezTo>
                    <a:cubicBezTo>
                      <a:pt x="209" y="168"/>
                      <a:pt x="203" y="179"/>
                      <a:pt x="198" y="192"/>
                    </a:cubicBezTo>
                    <a:cubicBezTo>
                      <a:pt x="192" y="204"/>
                      <a:pt x="188" y="217"/>
                      <a:pt x="188" y="234"/>
                    </a:cubicBezTo>
                    <a:cubicBezTo>
                      <a:pt x="188" y="236"/>
                      <a:pt x="188" y="238"/>
                      <a:pt x="188" y="239"/>
                    </a:cubicBezTo>
                    <a:cubicBezTo>
                      <a:pt x="188" y="251"/>
                      <a:pt x="189" y="259"/>
                      <a:pt x="191" y="269"/>
                    </a:cubicBezTo>
                    <a:cubicBezTo>
                      <a:pt x="194" y="278"/>
                      <a:pt x="196" y="289"/>
                      <a:pt x="198" y="306"/>
                    </a:cubicBezTo>
                    <a:cubicBezTo>
                      <a:pt x="200" y="306"/>
                      <a:pt x="200" y="306"/>
                      <a:pt x="200" y="306"/>
                    </a:cubicBezTo>
                    <a:cubicBezTo>
                      <a:pt x="199" y="304"/>
                      <a:pt x="199" y="304"/>
                      <a:pt x="199" y="304"/>
                    </a:cubicBezTo>
                    <a:cubicBezTo>
                      <a:pt x="186" y="315"/>
                      <a:pt x="159" y="332"/>
                      <a:pt x="115" y="332"/>
                    </a:cubicBezTo>
                    <a:cubicBezTo>
                      <a:pt x="104" y="332"/>
                      <a:pt x="93" y="331"/>
                      <a:pt x="81" y="329"/>
                    </a:cubicBezTo>
                    <a:cubicBezTo>
                      <a:pt x="81" y="329"/>
                      <a:pt x="81" y="329"/>
                      <a:pt x="81" y="329"/>
                    </a:cubicBezTo>
                    <a:cubicBezTo>
                      <a:pt x="53" y="324"/>
                      <a:pt x="26" y="312"/>
                      <a:pt x="3" y="296"/>
                    </a:cubicBezTo>
                    <a:cubicBezTo>
                      <a:pt x="2" y="297"/>
                      <a:pt x="2" y="297"/>
                      <a:pt x="2" y="297"/>
                    </a:cubicBezTo>
                    <a:cubicBezTo>
                      <a:pt x="4" y="298"/>
                      <a:pt x="4" y="298"/>
                      <a:pt x="4" y="298"/>
                    </a:cubicBezTo>
                    <a:cubicBezTo>
                      <a:pt x="11" y="263"/>
                      <a:pt x="23" y="239"/>
                      <a:pt x="33" y="223"/>
                    </a:cubicBezTo>
                    <a:cubicBezTo>
                      <a:pt x="37" y="215"/>
                      <a:pt x="42" y="209"/>
                      <a:pt x="45" y="204"/>
                    </a:cubicBezTo>
                    <a:cubicBezTo>
                      <a:pt x="47" y="201"/>
                      <a:pt x="48" y="199"/>
                      <a:pt x="49" y="197"/>
                    </a:cubicBezTo>
                    <a:cubicBezTo>
                      <a:pt x="50" y="195"/>
                      <a:pt x="50" y="194"/>
                      <a:pt x="50" y="192"/>
                    </a:cubicBezTo>
                    <a:cubicBezTo>
                      <a:pt x="50" y="186"/>
                      <a:pt x="49" y="181"/>
                      <a:pt x="47" y="173"/>
                    </a:cubicBezTo>
                    <a:cubicBezTo>
                      <a:pt x="45" y="165"/>
                      <a:pt x="42" y="154"/>
                      <a:pt x="40" y="135"/>
                    </a:cubicBezTo>
                    <a:cubicBezTo>
                      <a:pt x="38" y="121"/>
                      <a:pt x="37" y="106"/>
                      <a:pt x="37" y="91"/>
                    </a:cubicBezTo>
                    <a:cubicBezTo>
                      <a:pt x="37" y="67"/>
                      <a:pt x="41" y="44"/>
                      <a:pt x="53" y="23"/>
                    </a:cubicBezTo>
                    <a:cubicBezTo>
                      <a:pt x="52" y="22"/>
                      <a:pt x="52" y="22"/>
                      <a:pt x="52" y="22"/>
                    </a:cubicBezTo>
                    <a:cubicBezTo>
                      <a:pt x="50" y="21"/>
                      <a:pt x="50" y="21"/>
                      <a:pt x="50" y="21"/>
                    </a:cubicBezTo>
                    <a:cubicBezTo>
                      <a:pt x="37" y="43"/>
                      <a:pt x="33" y="67"/>
                      <a:pt x="33" y="91"/>
                    </a:cubicBezTo>
                    <a:cubicBezTo>
                      <a:pt x="33" y="106"/>
                      <a:pt x="35" y="121"/>
                      <a:pt x="36" y="136"/>
                    </a:cubicBezTo>
                    <a:cubicBezTo>
                      <a:pt x="38" y="154"/>
                      <a:pt x="41" y="166"/>
                      <a:pt x="43" y="174"/>
                    </a:cubicBezTo>
                    <a:cubicBezTo>
                      <a:pt x="45" y="182"/>
                      <a:pt x="46" y="187"/>
                      <a:pt x="46" y="192"/>
                    </a:cubicBezTo>
                    <a:cubicBezTo>
                      <a:pt x="46" y="193"/>
                      <a:pt x="46" y="194"/>
                      <a:pt x="45" y="196"/>
                    </a:cubicBezTo>
                    <a:cubicBezTo>
                      <a:pt x="44" y="198"/>
                      <a:pt x="41" y="203"/>
                      <a:pt x="38" y="208"/>
                    </a:cubicBezTo>
                    <a:cubicBezTo>
                      <a:pt x="27" y="224"/>
                      <a:pt x="10" y="250"/>
                      <a:pt x="0" y="297"/>
                    </a:cubicBezTo>
                    <a:cubicBezTo>
                      <a:pt x="0" y="298"/>
                      <a:pt x="0" y="299"/>
                      <a:pt x="1" y="299"/>
                    </a:cubicBezTo>
                    <a:cubicBezTo>
                      <a:pt x="24" y="316"/>
                      <a:pt x="52" y="328"/>
                      <a:pt x="81" y="333"/>
                    </a:cubicBezTo>
                    <a:cubicBezTo>
                      <a:pt x="81" y="333"/>
                      <a:pt x="81" y="333"/>
                      <a:pt x="81" y="333"/>
                    </a:cubicBezTo>
                    <a:cubicBezTo>
                      <a:pt x="93" y="335"/>
                      <a:pt x="104" y="336"/>
                      <a:pt x="115" y="336"/>
                    </a:cubicBezTo>
                    <a:cubicBezTo>
                      <a:pt x="160" y="336"/>
                      <a:pt x="188" y="319"/>
                      <a:pt x="201" y="307"/>
                    </a:cubicBezTo>
                    <a:cubicBezTo>
                      <a:pt x="202" y="307"/>
                      <a:pt x="202" y="306"/>
                      <a:pt x="202" y="306"/>
                    </a:cubicBezTo>
                    <a:cubicBezTo>
                      <a:pt x="200" y="288"/>
                      <a:pt x="198" y="277"/>
                      <a:pt x="195" y="268"/>
                    </a:cubicBezTo>
                    <a:cubicBezTo>
                      <a:pt x="193" y="258"/>
                      <a:pt x="192" y="251"/>
                      <a:pt x="192" y="239"/>
                    </a:cubicBezTo>
                    <a:cubicBezTo>
                      <a:pt x="192" y="238"/>
                      <a:pt x="192" y="236"/>
                      <a:pt x="192" y="235"/>
                    </a:cubicBezTo>
                    <a:cubicBezTo>
                      <a:pt x="192" y="218"/>
                      <a:pt x="196" y="205"/>
                      <a:pt x="201" y="193"/>
                    </a:cubicBezTo>
                    <a:cubicBezTo>
                      <a:pt x="206" y="181"/>
                      <a:pt x="213" y="170"/>
                      <a:pt x="219" y="156"/>
                    </a:cubicBezTo>
                    <a:cubicBezTo>
                      <a:pt x="224" y="142"/>
                      <a:pt x="228" y="132"/>
                      <a:pt x="230" y="123"/>
                    </a:cubicBezTo>
                    <a:cubicBezTo>
                      <a:pt x="233" y="114"/>
                      <a:pt x="234" y="105"/>
                      <a:pt x="234" y="91"/>
                    </a:cubicBezTo>
                    <a:cubicBezTo>
                      <a:pt x="235" y="84"/>
                      <a:pt x="235" y="76"/>
                      <a:pt x="235" y="69"/>
                    </a:cubicBezTo>
                    <a:cubicBezTo>
                      <a:pt x="235" y="58"/>
                      <a:pt x="234" y="48"/>
                      <a:pt x="232" y="40"/>
                    </a:cubicBezTo>
                    <a:cubicBezTo>
                      <a:pt x="231" y="36"/>
                      <a:pt x="229" y="32"/>
                      <a:pt x="227" y="29"/>
                    </a:cubicBezTo>
                    <a:cubicBezTo>
                      <a:pt x="225" y="25"/>
                      <a:pt x="222" y="23"/>
                      <a:pt x="219" y="22"/>
                    </a:cubicBezTo>
                    <a:cubicBezTo>
                      <a:pt x="219" y="22"/>
                      <a:pt x="219" y="22"/>
                      <a:pt x="219" y="22"/>
                    </a:cubicBezTo>
                    <a:cubicBezTo>
                      <a:pt x="200" y="15"/>
                      <a:pt x="181" y="10"/>
                      <a:pt x="162" y="7"/>
                    </a:cubicBezTo>
                    <a:cubicBezTo>
                      <a:pt x="162" y="9"/>
                      <a:pt x="162" y="9"/>
                      <a:pt x="162" y="9"/>
                    </a:cubicBezTo>
                    <a:cubicBezTo>
                      <a:pt x="162" y="7"/>
                      <a:pt x="162" y="7"/>
                      <a:pt x="162" y="7"/>
                    </a:cubicBezTo>
                    <a:cubicBezTo>
                      <a:pt x="162" y="7"/>
                      <a:pt x="135" y="0"/>
                      <a:pt x="107" y="0"/>
                    </a:cubicBezTo>
                    <a:cubicBezTo>
                      <a:pt x="96" y="0"/>
                      <a:pt x="84" y="1"/>
                      <a:pt x="74" y="5"/>
                    </a:cubicBezTo>
                    <a:cubicBezTo>
                      <a:pt x="64" y="8"/>
                      <a:pt x="55" y="13"/>
                      <a:pt x="50" y="21"/>
                    </a:cubicBezTo>
                    <a:cubicBezTo>
                      <a:pt x="52" y="22"/>
                      <a:pt x="52" y="22"/>
                      <a:pt x="52" y="22"/>
                    </a:cubicBezTo>
                  </a:path>
                </a:pathLst>
              </a:custGeom>
              <a:solidFill>
                <a:srgbClr val="26323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6" name="Google Shape;376;p36"/>
              <p:cNvSpPr/>
              <p:nvPr/>
            </p:nvSpPr>
            <p:spPr>
              <a:xfrm>
                <a:off x="5511884" y="2062292"/>
                <a:ext cx="89903" cy="271473"/>
              </a:xfrm>
              <a:custGeom>
                <a:avLst/>
                <a:gdLst/>
                <a:ahLst/>
                <a:cxnLst/>
                <a:rect l="l" t="t" r="r" b="b"/>
                <a:pathLst>
                  <a:path w="54" h="162" extrusionOk="0">
                    <a:moveTo>
                      <a:pt x="50" y="87"/>
                    </a:moveTo>
                    <a:cubicBezTo>
                      <a:pt x="50" y="87"/>
                      <a:pt x="47" y="98"/>
                      <a:pt x="50" y="129"/>
                    </a:cubicBezTo>
                    <a:cubicBezTo>
                      <a:pt x="54" y="160"/>
                      <a:pt x="29" y="162"/>
                      <a:pt x="17" y="141"/>
                    </a:cubicBezTo>
                    <a:cubicBezTo>
                      <a:pt x="4" y="121"/>
                      <a:pt x="0" y="104"/>
                      <a:pt x="0" y="65"/>
                    </a:cubicBezTo>
                    <a:cubicBezTo>
                      <a:pt x="0" y="26"/>
                      <a:pt x="19" y="0"/>
                      <a:pt x="30" y="13"/>
                    </a:cubicBezTo>
                    <a:cubicBezTo>
                      <a:pt x="41" y="27"/>
                      <a:pt x="50" y="87"/>
                      <a:pt x="50" y="87"/>
                    </a:cubicBezTo>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7" name="Google Shape;377;p36"/>
              <p:cNvSpPr/>
              <p:nvPr/>
            </p:nvSpPr>
            <p:spPr>
              <a:xfrm>
                <a:off x="5511884" y="2062292"/>
                <a:ext cx="86378" cy="258253"/>
              </a:xfrm>
              <a:custGeom>
                <a:avLst/>
                <a:gdLst/>
                <a:ahLst/>
                <a:cxnLst/>
                <a:rect l="l" t="t" r="r" b="b"/>
                <a:pathLst>
                  <a:path w="52" h="154" extrusionOk="0">
                    <a:moveTo>
                      <a:pt x="24" y="99"/>
                    </a:moveTo>
                    <a:cubicBezTo>
                      <a:pt x="34" y="103"/>
                      <a:pt x="34" y="103"/>
                      <a:pt x="34" y="103"/>
                    </a:cubicBezTo>
                    <a:cubicBezTo>
                      <a:pt x="38" y="119"/>
                      <a:pt x="40" y="134"/>
                      <a:pt x="40" y="150"/>
                    </a:cubicBezTo>
                    <a:cubicBezTo>
                      <a:pt x="40" y="152"/>
                      <a:pt x="40" y="153"/>
                      <a:pt x="40" y="154"/>
                    </a:cubicBezTo>
                    <a:cubicBezTo>
                      <a:pt x="47" y="152"/>
                      <a:pt x="52" y="144"/>
                      <a:pt x="50" y="129"/>
                    </a:cubicBezTo>
                    <a:cubicBezTo>
                      <a:pt x="47" y="98"/>
                      <a:pt x="50" y="87"/>
                      <a:pt x="50" y="87"/>
                    </a:cubicBezTo>
                    <a:cubicBezTo>
                      <a:pt x="50" y="87"/>
                      <a:pt x="41" y="27"/>
                      <a:pt x="30" y="13"/>
                    </a:cubicBezTo>
                    <a:cubicBezTo>
                      <a:pt x="19" y="0"/>
                      <a:pt x="0" y="26"/>
                      <a:pt x="0" y="65"/>
                    </a:cubicBezTo>
                    <a:cubicBezTo>
                      <a:pt x="0" y="65"/>
                      <a:pt x="14" y="94"/>
                      <a:pt x="24" y="99"/>
                    </a:cubicBezTo>
                  </a:path>
                </a:pathLst>
              </a:custGeom>
              <a:solidFill>
                <a:srgbClr val="92E3A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8" name="Google Shape;378;p36"/>
              <p:cNvSpPr/>
              <p:nvPr/>
            </p:nvSpPr>
            <p:spPr>
              <a:xfrm>
                <a:off x="5514528" y="2101074"/>
                <a:ext cx="79326" cy="215944"/>
              </a:xfrm>
              <a:custGeom>
                <a:avLst/>
                <a:gdLst/>
                <a:ahLst/>
                <a:cxnLst/>
                <a:rect l="l" t="t" r="r" b="b"/>
                <a:pathLst>
                  <a:path w="47" h="129" extrusionOk="0">
                    <a:moveTo>
                      <a:pt x="9" y="0"/>
                    </a:moveTo>
                    <a:cubicBezTo>
                      <a:pt x="8" y="1"/>
                      <a:pt x="8" y="2"/>
                      <a:pt x="7" y="3"/>
                    </a:cubicBezTo>
                    <a:cubicBezTo>
                      <a:pt x="3" y="13"/>
                      <a:pt x="0" y="26"/>
                      <a:pt x="0" y="42"/>
                    </a:cubicBezTo>
                    <a:cubicBezTo>
                      <a:pt x="0" y="43"/>
                      <a:pt x="0" y="45"/>
                      <a:pt x="0" y="46"/>
                    </a:cubicBezTo>
                    <a:cubicBezTo>
                      <a:pt x="4" y="54"/>
                      <a:pt x="14" y="72"/>
                      <a:pt x="22" y="76"/>
                    </a:cubicBezTo>
                    <a:cubicBezTo>
                      <a:pt x="32" y="80"/>
                      <a:pt x="32" y="80"/>
                      <a:pt x="32" y="80"/>
                    </a:cubicBezTo>
                    <a:cubicBezTo>
                      <a:pt x="36" y="96"/>
                      <a:pt x="38" y="111"/>
                      <a:pt x="38" y="127"/>
                    </a:cubicBezTo>
                    <a:cubicBezTo>
                      <a:pt x="38" y="127"/>
                      <a:pt x="38" y="127"/>
                      <a:pt x="38" y="127"/>
                    </a:cubicBezTo>
                    <a:cubicBezTo>
                      <a:pt x="38" y="127"/>
                      <a:pt x="38" y="127"/>
                      <a:pt x="38" y="127"/>
                    </a:cubicBezTo>
                    <a:cubicBezTo>
                      <a:pt x="38" y="127"/>
                      <a:pt x="38" y="128"/>
                      <a:pt x="38" y="128"/>
                    </a:cubicBezTo>
                    <a:cubicBezTo>
                      <a:pt x="38" y="128"/>
                      <a:pt x="38" y="129"/>
                      <a:pt x="38" y="129"/>
                    </a:cubicBezTo>
                    <a:cubicBezTo>
                      <a:pt x="40" y="129"/>
                      <a:pt x="42" y="127"/>
                      <a:pt x="43" y="126"/>
                    </a:cubicBezTo>
                    <a:cubicBezTo>
                      <a:pt x="45" y="123"/>
                      <a:pt x="47" y="118"/>
                      <a:pt x="47" y="111"/>
                    </a:cubicBezTo>
                    <a:cubicBezTo>
                      <a:pt x="47" y="110"/>
                      <a:pt x="47" y="108"/>
                      <a:pt x="46" y="106"/>
                    </a:cubicBezTo>
                    <a:cubicBezTo>
                      <a:pt x="45" y="96"/>
                      <a:pt x="45" y="87"/>
                      <a:pt x="45" y="81"/>
                    </a:cubicBezTo>
                    <a:cubicBezTo>
                      <a:pt x="45" y="76"/>
                      <a:pt x="45" y="72"/>
                      <a:pt x="45" y="70"/>
                    </a:cubicBezTo>
                    <a:cubicBezTo>
                      <a:pt x="45" y="69"/>
                      <a:pt x="45" y="69"/>
                      <a:pt x="44" y="69"/>
                    </a:cubicBezTo>
                    <a:cubicBezTo>
                      <a:pt x="34" y="61"/>
                      <a:pt x="9" y="25"/>
                      <a:pt x="9" y="2"/>
                    </a:cubicBezTo>
                    <a:cubicBezTo>
                      <a:pt x="9" y="1"/>
                      <a:pt x="9" y="1"/>
                      <a:pt x="9" y="0"/>
                    </a:cubicBezTo>
                  </a:path>
                </a:pathLst>
              </a:custGeom>
              <a:solidFill>
                <a:srgbClr val="DFF7E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9" name="Google Shape;379;p36"/>
              <p:cNvSpPr/>
              <p:nvPr/>
            </p:nvSpPr>
            <p:spPr>
              <a:xfrm>
                <a:off x="5508358" y="2075513"/>
                <a:ext cx="91666" cy="249438"/>
              </a:xfrm>
              <a:custGeom>
                <a:avLst/>
                <a:gdLst/>
                <a:ahLst/>
                <a:cxnLst/>
                <a:rect l="l" t="t" r="r" b="b"/>
                <a:pathLst>
                  <a:path w="55" h="149" extrusionOk="0">
                    <a:moveTo>
                      <a:pt x="52" y="79"/>
                    </a:moveTo>
                    <a:cubicBezTo>
                      <a:pt x="51" y="79"/>
                      <a:pt x="51" y="79"/>
                      <a:pt x="51" y="79"/>
                    </a:cubicBezTo>
                    <a:cubicBezTo>
                      <a:pt x="50" y="79"/>
                      <a:pt x="49" y="84"/>
                      <a:pt x="49" y="96"/>
                    </a:cubicBezTo>
                    <a:cubicBezTo>
                      <a:pt x="49" y="102"/>
                      <a:pt x="49" y="111"/>
                      <a:pt x="50" y="121"/>
                    </a:cubicBezTo>
                    <a:cubicBezTo>
                      <a:pt x="51" y="123"/>
                      <a:pt x="51" y="125"/>
                      <a:pt x="51" y="126"/>
                    </a:cubicBezTo>
                    <a:cubicBezTo>
                      <a:pt x="51" y="133"/>
                      <a:pt x="49" y="138"/>
                      <a:pt x="47" y="141"/>
                    </a:cubicBezTo>
                    <a:cubicBezTo>
                      <a:pt x="45" y="143"/>
                      <a:pt x="42" y="145"/>
                      <a:pt x="38" y="145"/>
                    </a:cubicBezTo>
                    <a:cubicBezTo>
                      <a:pt x="33" y="145"/>
                      <a:pt x="26" y="141"/>
                      <a:pt x="20" y="132"/>
                    </a:cubicBezTo>
                    <a:cubicBezTo>
                      <a:pt x="14" y="122"/>
                      <a:pt x="10" y="113"/>
                      <a:pt x="8" y="102"/>
                    </a:cubicBezTo>
                    <a:cubicBezTo>
                      <a:pt x="5" y="90"/>
                      <a:pt x="4" y="77"/>
                      <a:pt x="4" y="57"/>
                    </a:cubicBezTo>
                    <a:cubicBezTo>
                      <a:pt x="4" y="41"/>
                      <a:pt x="7" y="28"/>
                      <a:pt x="11" y="18"/>
                    </a:cubicBezTo>
                    <a:cubicBezTo>
                      <a:pt x="14" y="13"/>
                      <a:pt x="16" y="10"/>
                      <a:pt x="19" y="7"/>
                    </a:cubicBezTo>
                    <a:cubicBezTo>
                      <a:pt x="21" y="5"/>
                      <a:pt x="24" y="4"/>
                      <a:pt x="25" y="4"/>
                    </a:cubicBezTo>
                    <a:cubicBezTo>
                      <a:pt x="27" y="4"/>
                      <a:pt x="29" y="4"/>
                      <a:pt x="31" y="7"/>
                    </a:cubicBezTo>
                    <a:cubicBezTo>
                      <a:pt x="33" y="10"/>
                      <a:pt x="36" y="16"/>
                      <a:pt x="38" y="23"/>
                    </a:cubicBezTo>
                    <a:cubicBezTo>
                      <a:pt x="42" y="34"/>
                      <a:pt x="45" y="49"/>
                      <a:pt x="47" y="60"/>
                    </a:cubicBezTo>
                    <a:cubicBezTo>
                      <a:pt x="48" y="66"/>
                      <a:pt x="49" y="71"/>
                      <a:pt x="50" y="74"/>
                    </a:cubicBezTo>
                    <a:cubicBezTo>
                      <a:pt x="50" y="78"/>
                      <a:pt x="50" y="80"/>
                      <a:pt x="50" y="80"/>
                    </a:cubicBezTo>
                    <a:cubicBezTo>
                      <a:pt x="52" y="79"/>
                      <a:pt x="52" y="79"/>
                      <a:pt x="52" y="79"/>
                    </a:cubicBezTo>
                    <a:cubicBezTo>
                      <a:pt x="51" y="79"/>
                      <a:pt x="51" y="79"/>
                      <a:pt x="51" y="79"/>
                    </a:cubicBezTo>
                    <a:cubicBezTo>
                      <a:pt x="52" y="79"/>
                      <a:pt x="52" y="79"/>
                      <a:pt x="52" y="79"/>
                    </a:cubicBezTo>
                    <a:cubicBezTo>
                      <a:pt x="54" y="79"/>
                      <a:pt x="54" y="79"/>
                      <a:pt x="54" y="79"/>
                    </a:cubicBezTo>
                    <a:cubicBezTo>
                      <a:pt x="54" y="79"/>
                      <a:pt x="52" y="64"/>
                      <a:pt x="49" y="47"/>
                    </a:cubicBezTo>
                    <a:cubicBezTo>
                      <a:pt x="47" y="39"/>
                      <a:pt x="45" y="30"/>
                      <a:pt x="42" y="22"/>
                    </a:cubicBezTo>
                    <a:cubicBezTo>
                      <a:pt x="40" y="14"/>
                      <a:pt x="37" y="8"/>
                      <a:pt x="34" y="4"/>
                    </a:cubicBezTo>
                    <a:cubicBezTo>
                      <a:pt x="31" y="1"/>
                      <a:pt x="29" y="0"/>
                      <a:pt x="25" y="0"/>
                    </a:cubicBezTo>
                    <a:cubicBezTo>
                      <a:pt x="22" y="0"/>
                      <a:pt x="19" y="2"/>
                      <a:pt x="16" y="4"/>
                    </a:cubicBezTo>
                    <a:cubicBezTo>
                      <a:pt x="11" y="9"/>
                      <a:pt x="8" y="16"/>
                      <a:pt x="5" y="25"/>
                    </a:cubicBezTo>
                    <a:cubicBezTo>
                      <a:pt x="2" y="34"/>
                      <a:pt x="0" y="45"/>
                      <a:pt x="0" y="57"/>
                    </a:cubicBezTo>
                    <a:cubicBezTo>
                      <a:pt x="0" y="77"/>
                      <a:pt x="1" y="91"/>
                      <a:pt x="4" y="103"/>
                    </a:cubicBezTo>
                    <a:cubicBezTo>
                      <a:pt x="7" y="115"/>
                      <a:pt x="11" y="124"/>
                      <a:pt x="17" y="134"/>
                    </a:cubicBezTo>
                    <a:cubicBezTo>
                      <a:pt x="23" y="144"/>
                      <a:pt x="31" y="149"/>
                      <a:pt x="38" y="149"/>
                    </a:cubicBezTo>
                    <a:cubicBezTo>
                      <a:pt x="43" y="149"/>
                      <a:pt x="47" y="147"/>
                      <a:pt x="50" y="143"/>
                    </a:cubicBezTo>
                    <a:cubicBezTo>
                      <a:pt x="53" y="139"/>
                      <a:pt x="55" y="134"/>
                      <a:pt x="55" y="126"/>
                    </a:cubicBezTo>
                    <a:cubicBezTo>
                      <a:pt x="55" y="125"/>
                      <a:pt x="55" y="123"/>
                      <a:pt x="54" y="121"/>
                    </a:cubicBezTo>
                    <a:cubicBezTo>
                      <a:pt x="53" y="110"/>
                      <a:pt x="53" y="102"/>
                      <a:pt x="53" y="96"/>
                    </a:cubicBezTo>
                    <a:cubicBezTo>
                      <a:pt x="53" y="90"/>
                      <a:pt x="53" y="86"/>
                      <a:pt x="54" y="83"/>
                    </a:cubicBezTo>
                    <a:cubicBezTo>
                      <a:pt x="54" y="82"/>
                      <a:pt x="54" y="81"/>
                      <a:pt x="54" y="81"/>
                    </a:cubicBezTo>
                    <a:cubicBezTo>
                      <a:pt x="54" y="80"/>
                      <a:pt x="54" y="80"/>
                      <a:pt x="54" y="80"/>
                    </a:cubicBezTo>
                    <a:cubicBezTo>
                      <a:pt x="54" y="80"/>
                      <a:pt x="54" y="80"/>
                      <a:pt x="54" y="80"/>
                    </a:cubicBezTo>
                    <a:cubicBezTo>
                      <a:pt x="54" y="80"/>
                      <a:pt x="54" y="80"/>
                      <a:pt x="54" y="80"/>
                    </a:cubicBezTo>
                    <a:cubicBezTo>
                      <a:pt x="54" y="79"/>
                      <a:pt x="54" y="79"/>
                      <a:pt x="54" y="79"/>
                    </a:cubicBezTo>
                    <a:cubicBezTo>
                      <a:pt x="52" y="79"/>
                      <a:pt x="52" y="79"/>
                      <a:pt x="52" y="79"/>
                    </a:cubicBezTo>
                  </a:path>
                </a:pathLst>
              </a:custGeom>
              <a:solidFill>
                <a:srgbClr val="26323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0" name="Google Shape;380;p36"/>
              <p:cNvSpPr/>
              <p:nvPr/>
            </p:nvSpPr>
            <p:spPr>
              <a:xfrm>
                <a:off x="5529512" y="1986491"/>
                <a:ext cx="185095" cy="243268"/>
              </a:xfrm>
              <a:custGeom>
                <a:avLst/>
                <a:gdLst/>
                <a:ahLst/>
                <a:cxnLst/>
                <a:rect l="l" t="t" r="r" b="b"/>
                <a:pathLst>
                  <a:path w="110" h="145" extrusionOk="0">
                    <a:moveTo>
                      <a:pt x="108" y="31"/>
                    </a:moveTo>
                    <a:cubicBezTo>
                      <a:pt x="105" y="55"/>
                      <a:pt x="99" y="79"/>
                      <a:pt x="89" y="101"/>
                    </a:cubicBezTo>
                    <a:cubicBezTo>
                      <a:pt x="74" y="131"/>
                      <a:pt x="45" y="145"/>
                      <a:pt x="35" y="137"/>
                    </a:cubicBezTo>
                    <a:cubicBezTo>
                      <a:pt x="25" y="129"/>
                      <a:pt x="0" y="93"/>
                      <a:pt x="0" y="70"/>
                    </a:cubicBezTo>
                    <a:cubicBezTo>
                      <a:pt x="0" y="46"/>
                      <a:pt x="37" y="9"/>
                      <a:pt x="70" y="5"/>
                    </a:cubicBezTo>
                    <a:cubicBezTo>
                      <a:pt x="103" y="0"/>
                      <a:pt x="110" y="17"/>
                      <a:pt x="108" y="31"/>
                    </a:cubicBezTo>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1" name="Google Shape;381;p36"/>
              <p:cNvSpPr/>
              <p:nvPr/>
            </p:nvSpPr>
            <p:spPr>
              <a:xfrm>
                <a:off x="5533038" y="1986491"/>
                <a:ext cx="181569" cy="235335"/>
              </a:xfrm>
              <a:custGeom>
                <a:avLst/>
                <a:gdLst/>
                <a:ahLst/>
                <a:cxnLst/>
                <a:rect l="l" t="t" r="r" b="b"/>
                <a:pathLst>
                  <a:path w="108" h="140" extrusionOk="0">
                    <a:moveTo>
                      <a:pt x="68" y="4"/>
                    </a:moveTo>
                    <a:cubicBezTo>
                      <a:pt x="40" y="8"/>
                      <a:pt x="9" y="35"/>
                      <a:pt x="0" y="58"/>
                    </a:cubicBezTo>
                    <a:cubicBezTo>
                      <a:pt x="7" y="64"/>
                      <a:pt x="7" y="64"/>
                      <a:pt x="7" y="64"/>
                    </a:cubicBezTo>
                    <a:cubicBezTo>
                      <a:pt x="22" y="66"/>
                      <a:pt x="38" y="67"/>
                      <a:pt x="53" y="68"/>
                    </a:cubicBezTo>
                    <a:cubicBezTo>
                      <a:pt x="65" y="68"/>
                      <a:pt x="76" y="64"/>
                      <a:pt x="86" y="58"/>
                    </a:cubicBezTo>
                    <a:cubicBezTo>
                      <a:pt x="86" y="58"/>
                      <a:pt x="66" y="117"/>
                      <a:pt x="52" y="128"/>
                    </a:cubicBezTo>
                    <a:cubicBezTo>
                      <a:pt x="47" y="131"/>
                      <a:pt x="43" y="135"/>
                      <a:pt x="39" y="139"/>
                    </a:cubicBezTo>
                    <a:cubicBezTo>
                      <a:pt x="52" y="140"/>
                      <a:pt x="74" y="127"/>
                      <a:pt x="87" y="101"/>
                    </a:cubicBezTo>
                    <a:cubicBezTo>
                      <a:pt x="96" y="79"/>
                      <a:pt x="103" y="55"/>
                      <a:pt x="105" y="31"/>
                    </a:cubicBezTo>
                    <a:cubicBezTo>
                      <a:pt x="108" y="17"/>
                      <a:pt x="100" y="0"/>
                      <a:pt x="68" y="4"/>
                    </a:cubicBezTo>
                  </a:path>
                </a:pathLst>
              </a:custGeom>
              <a:solidFill>
                <a:srgbClr val="92E3A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2" name="Google Shape;382;p36"/>
              <p:cNvSpPr/>
              <p:nvPr/>
            </p:nvSpPr>
            <p:spPr>
              <a:xfrm>
                <a:off x="5533038" y="1993542"/>
                <a:ext cx="178044" cy="226521"/>
              </a:xfrm>
              <a:custGeom>
                <a:avLst/>
                <a:gdLst/>
                <a:ahLst/>
                <a:cxnLst/>
                <a:rect l="l" t="t" r="r" b="b"/>
                <a:pathLst>
                  <a:path w="106" h="135" extrusionOk="0">
                    <a:moveTo>
                      <a:pt x="78" y="0"/>
                    </a:moveTo>
                    <a:cubicBezTo>
                      <a:pt x="78" y="0"/>
                      <a:pt x="78" y="0"/>
                      <a:pt x="78" y="0"/>
                    </a:cubicBezTo>
                    <a:cubicBezTo>
                      <a:pt x="75" y="0"/>
                      <a:pt x="72" y="0"/>
                      <a:pt x="68" y="1"/>
                    </a:cubicBezTo>
                    <a:cubicBezTo>
                      <a:pt x="41" y="4"/>
                      <a:pt x="10" y="31"/>
                      <a:pt x="1" y="54"/>
                    </a:cubicBezTo>
                    <a:cubicBezTo>
                      <a:pt x="1" y="54"/>
                      <a:pt x="1" y="54"/>
                      <a:pt x="0" y="54"/>
                    </a:cubicBezTo>
                    <a:cubicBezTo>
                      <a:pt x="7" y="60"/>
                      <a:pt x="7" y="60"/>
                      <a:pt x="7" y="60"/>
                    </a:cubicBezTo>
                    <a:cubicBezTo>
                      <a:pt x="22" y="62"/>
                      <a:pt x="38" y="63"/>
                      <a:pt x="53" y="64"/>
                    </a:cubicBezTo>
                    <a:cubicBezTo>
                      <a:pt x="65" y="64"/>
                      <a:pt x="76" y="60"/>
                      <a:pt x="86" y="54"/>
                    </a:cubicBezTo>
                    <a:cubicBezTo>
                      <a:pt x="86" y="54"/>
                      <a:pt x="86" y="54"/>
                      <a:pt x="86" y="54"/>
                    </a:cubicBezTo>
                    <a:cubicBezTo>
                      <a:pt x="86" y="54"/>
                      <a:pt x="86" y="54"/>
                      <a:pt x="86" y="54"/>
                    </a:cubicBezTo>
                    <a:cubicBezTo>
                      <a:pt x="86" y="54"/>
                      <a:pt x="66" y="113"/>
                      <a:pt x="52" y="124"/>
                    </a:cubicBezTo>
                    <a:cubicBezTo>
                      <a:pt x="47" y="127"/>
                      <a:pt x="43" y="131"/>
                      <a:pt x="39" y="135"/>
                    </a:cubicBezTo>
                    <a:cubicBezTo>
                      <a:pt x="39" y="135"/>
                      <a:pt x="40" y="135"/>
                      <a:pt x="40" y="135"/>
                    </a:cubicBezTo>
                    <a:cubicBezTo>
                      <a:pt x="53" y="135"/>
                      <a:pt x="75" y="122"/>
                      <a:pt x="87" y="97"/>
                    </a:cubicBezTo>
                    <a:cubicBezTo>
                      <a:pt x="96" y="75"/>
                      <a:pt x="103" y="51"/>
                      <a:pt x="105" y="27"/>
                    </a:cubicBezTo>
                    <a:cubicBezTo>
                      <a:pt x="106" y="26"/>
                      <a:pt x="106" y="24"/>
                      <a:pt x="106" y="22"/>
                    </a:cubicBezTo>
                    <a:cubicBezTo>
                      <a:pt x="106" y="16"/>
                      <a:pt x="104" y="9"/>
                      <a:pt x="98" y="5"/>
                    </a:cubicBezTo>
                    <a:cubicBezTo>
                      <a:pt x="96" y="3"/>
                      <a:pt x="93" y="2"/>
                      <a:pt x="89" y="1"/>
                    </a:cubicBezTo>
                    <a:cubicBezTo>
                      <a:pt x="86" y="0"/>
                      <a:pt x="82" y="0"/>
                      <a:pt x="78" y="0"/>
                    </a:cubicBezTo>
                  </a:path>
                </a:pathLst>
              </a:custGeom>
              <a:solidFill>
                <a:srgbClr val="DFF7E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3" name="Google Shape;383;p36"/>
              <p:cNvSpPr/>
              <p:nvPr/>
            </p:nvSpPr>
            <p:spPr>
              <a:xfrm>
                <a:off x="5529512" y="1986491"/>
                <a:ext cx="185095" cy="243268"/>
              </a:xfrm>
              <a:custGeom>
                <a:avLst/>
                <a:gdLst/>
                <a:ahLst/>
                <a:cxnLst/>
                <a:rect l="l" t="t" r="r" b="b"/>
                <a:pathLst>
                  <a:path w="110" h="145" extrusionOk="0">
                    <a:moveTo>
                      <a:pt x="108" y="31"/>
                    </a:moveTo>
                    <a:cubicBezTo>
                      <a:pt x="105" y="55"/>
                      <a:pt x="99" y="79"/>
                      <a:pt x="89" y="101"/>
                    </a:cubicBezTo>
                    <a:cubicBezTo>
                      <a:pt x="74" y="131"/>
                      <a:pt x="45" y="145"/>
                      <a:pt x="35" y="137"/>
                    </a:cubicBezTo>
                    <a:cubicBezTo>
                      <a:pt x="25" y="129"/>
                      <a:pt x="0" y="93"/>
                      <a:pt x="0" y="70"/>
                    </a:cubicBezTo>
                    <a:cubicBezTo>
                      <a:pt x="0" y="46"/>
                      <a:pt x="37" y="9"/>
                      <a:pt x="70" y="5"/>
                    </a:cubicBezTo>
                    <a:cubicBezTo>
                      <a:pt x="103" y="0"/>
                      <a:pt x="110" y="17"/>
                      <a:pt x="108" y="31"/>
                    </a:cubicBezTo>
                    <a:close/>
                  </a:path>
                </a:pathLst>
              </a:custGeom>
              <a:noFill/>
              <a:ln w="11100" cap="rnd" cmpd="sng">
                <a:solidFill>
                  <a:srgbClr val="263238"/>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4" name="Google Shape;384;p36"/>
              <p:cNvSpPr/>
              <p:nvPr/>
            </p:nvSpPr>
            <p:spPr>
              <a:xfrm>
                <a:off x="5622060" y="2073750"/>
                <a:ext cx="13221" cy="25561"/>
              </a:xfrm>
              <a:custGeom>
                <a:avLst/>
                <a:gdLst/>
                <a:ahLst/>
                <a:cxnLst/>
                <a:rect l="l" t="t" r="r" b="b"/>
                <a:pathLst>
                  <a:path w="8" h="15" extrusionOk="0">
                    <a:moveTo>
                      <a:pt x="0" y="7"/>
                    </a:moveTo>
                    <a:cubicBezTo>
                      <a:pt x="0" y="11"/>
                      <a:pt x="1" y="14"/>
                      <a:pt x="3" y="14"/>
                    </a:cubicBezTo>
                    <a:cubicBezTo>
                      <a:pt x="5" y="15"/>
                      <a:pt x="7" y="12"/>
                      <a:pt x="8" y="8"/>
                    </a:cubicBezTo>
                    <a:cubicBezTo>
                      <a:pt x="8" y="4"/>
                      <a:pt x="7" y="0"/>
                      <a:pt x="5" y="0"/>
                    </a:cubicBezTo>
                    <a:cubicBezTo>
                      <a:pt x="3" y="0"/>
                      <a:pt x="1" y="2"/>
                      <a:pt x="0" y="7"/>
                    </a:cubicBezTo>
                    <a:close/>
                  </a:path>
                </a:pathLst>
              </a:custGeom>
              <a:solidFill>
                <a:srgbClr val="22222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5" name="Google Shape;385;p36"/>
              <p:cNvSpPr/>
              <p:nvPr/>
            </p:nvSpPr>
            <p:spPr>
              <a:xfrm>
                <a:off x="5666130" y="2075513"/>
                <a:ext cx="14984" cy="25561"/>
              </a:xfrm>
              <a:custGeom>
                <a:avLst/>
                <a:gdLst/>
                <a:ahLst/>
                <a:cxnLst/>
                <a:rect l="l" t="t" r="r" b="b"/>
                <a:pathLst>
                  <a:path w="9" h="15" extrusionOk="0">
                    <a:moveTo>
                      <a:pt x="1" y="7"/>
                    </a:moveTo>
                    <a:cubicBezTo>
                      <a:pt x="0" y="11"/>
                      <a:pt x="2" y="15"/>
                      <a:pt x="4" y="15"/>
                    </a:cubicBezTo>
                    <a:cubicBezTo>
                      <a:pt x="6" y="15"/>
                      <a:pt x="8" y="12"/>
                      <a:pt x="9" y="8"/>
                    </a:cubicBezTo>
                    <a:cubicBezTo>
                      <a:pt x="9" y="4"/>
                      <a:pt x="8" y="1"/>
                      <a:pt x="6" y="0"/>
                    </a:cubicBezTo>
                    <a:cubicBezTo>
                      <a:pt x="4" y="0"/>
                      <a:pt x="2" y="3"/>
                      <a:pt x="1" y="7"/>
                    </a:cubicBezTo>
                    <a:close/>
                  </a:path>
                </a:pathLst>
              </a:custGeom>
              <a:solidFill>
                <a:srgbClr val="22222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6" name="Google Shape;386;p36"/>
              <p:cNvSpPr/>
              <p:nvPr/>
            </p:nvSpPr>
            <p:spPr>
              <a:xfrm>
                <a:off x="5645857" y="2094023"/>
                <a:ext cx="13221" cy="48478"/>
              </a:xfrm>
              <a:custGeom>
                <a:avLst/>
                <a:gdLst/>
                <a:ahLst/>
                <a:cxnLst/>
                <a:rect l="l" t="t" r="r" b="b"/>
                <a:pathLst>
                  <a:path w="8" h="29" extrusionOk="0">
                    <a:moveTo>
                      <a:pt x="8" y="0"/>
                    </a:moveTo>
                    <a:cubicBezTo>
                      <a:pt x="8" y="0"/>
                      <a:pt x="8" y="24"/>
                      <a:pt x="8" y="27"/>
                    </a:cubicBezTo>
                    <a:cubicBezTo>
                      <a:pt x="7" y="29"/>
                      <a:pt x="0" y="28"/>
                      <a:pt x="0" y="28"/>
                    </a:cubicBezTo>
                  </a:path>
                </a:pathLst>
              </a:custGeom>
              <a:noFill/>
              <a:ln w="11100" cap="rnd" cmpd="sng">
                <a:solidFill>
                  <a:srgbClr val="263238"/>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7" name="Google Shape;387;p36"/>
              <p:cNvSpPr/>
              <p:nvPr/>
            </p:nvSpPr>
            <p:spPr>
              <a:xfrm>
                <a:off x="5608838" y="2161010"/>
                <a:ext cx="37019" cy="14984"/>
              </a:xfrm>
              <a:custGeom>
                <a:avLst/>
                <a:gdLst/>
                <a:ahLst/>
                <a:cxnLst/>
                <a:rect l="l" t="t" r="r" b="b"/>
                <a:pathLst>
                  <a:path w="22" h="9" extrusionOk="0">
                    <a:moveTo>
                      <a:pt x="22" y="5"/>
                    </a:moveTo>
                    <a:cubicBezTo>
                      <a:pt x="15" y="9"/>
                      <a:pt x="5" y="7"/>
                      <a:pt x="0" y="0"/>
                    </a:cubicBezTo>
                  </a:path>
                </a:pathLst>
              </a:custGeom>
              <a:noFill/>
              <a:ln w="11100" cap="rnd" cmpd="sng">
                <a:solidFill>
                  <a:srgbClr val="263238"/>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8" name="Google Shape;388;p36"/>
              <p:cNvSpPr/>
              <p:nvPr/>
            </p:nvSpPr>
            <p:spPr>
              <a:xfrm>
                <a:off x="5674062" y="2058766"/>
                <a:ext cx="20273" cy="11459"/>
              </a:xfrm>
              <a:custGeom>
                <a:avLst/>
                <a:gdLst/>
                <a:ahLst/>
                <a:cxnLst/>
                <a:rect l="l" t="t" r="r" b="b"/>
                <a:pathLst>
                  <a:path w="12" h="7" extrusionOk="0">
                    <a:moveTo>
                      <a:pt x="12" y="7"/>
                    </a:moveTo>
                    <a:cubicBezTo>
                      <a:pt x="12" y="7"/>
                      <a:pt x="10" y="0"/>
                      <a:pt x="0" y="2"/>
                    </a:cubicBezTo>
                  </a:path>
                </a:pathLst>
              </a:custGeom>
              <a:noFill/>
              <a:ln w="11100" cap="rnd" cmpd="sng">
                <a:solidFill>
                  <a:srgbClr val="263238"/>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9" name="Google Shape;389;p36"/>
              <p:cNvSpPr/>
              <p:nvPr/>
            </p:nvSpPr>
            <p:spPr>
              <a:xfrm>
                <a:off x="5250107" y="1863975"/>
                <a:ext cx="524435" cy="691023"/>
              </a:xfrm>
              <a:custGeom>
                <a:avLst/>
                <a:gdLst/>
                <a:ahLst/>
                <a:cxnLst/>
                <a:rect l="l" t="t" r="r" b="b"/>
                <a:pathLst>
                  <a:path w="313" h="412" extrusionOk="0">
                    <a:moveTo>
                      <a:pt x="313" y="64"/>
                    </a:moveTo>
                    <a:cubicBezTo>
                      <a:pt x="313" y="68"/>
                      <a:pt x="287" y="89"/>
                      <a:pt x="261" y="105"/>
                    </a:cubicBezTo>
                    <a:cubicBezTo>
                      <a:pt x="232" y="124"/>
                      <a:pt x="223" y="128"/>
                      <a:pt x="200" y="132"/>
                    </a:cubicBezTo>
                    <a:cubicBezTo>
                      <a:pt x="176" y="137"/>
                      <a:pt x="169" y="141"/>
                      <a:pt x="166" y="184"/>
                    </a:cubicBezTo>
                    <a:cubicBezTo>
                      <a:pt x="163" y="227"/>
                      <a:pt x="164" y="239"/>
                      <a:pt x="165" y="290"/>
                    </a:cubicBezTo>
                    <a:cubicBezTo>
                      <a:pt x="166" y="340"/>
                      <a:pt x="120" y="341"/>
                      <a:pt x="104" y="326"/>
                    </a:cubicBezTo>
                    <a:cubicBezTo>
                      <a:pt x="89" y="310"/>
                      <a:pt x="82" y="270"/>
                      <a:pt x="76" y="285"/>
                    </a:cubicBezTo>
                    <a:cubicBezTo>
                      <a:pt x="71" y="300"/>
                      <a:pt x="67" y="347"/>
                      <a:pt x="74" y="376"/>
                    </a:cubicBezTo>
                    <a:cubicBezTo>
                      <a:pt x="81" y="405"/>
                      <a:pt x="56" y="412"/>
                      <a:pt x="28" y="385"/>
                    </a:cubicBezTo>
                    <a:cubicBezTo>
                      <a:pt x="0" y="358"/>
                      <a:pt x="7" y="281"/>
                      <a:pt x="28" y="233"/>
                    </a:cubicBezTo>
                    <a:cubicBezTo>
                      <a:pt x="49" y="186"/>
                      <a:pt x="84" y="164"/>
                      <a:pt x="101" y="124"/>
                    </a:cubicBezTo>
                    <a:cubicBezTo>
                      <a:pt x="118" y="85"/>
                      <a:pt x="118" y="54"/>
                      <a:pt x="155" y="27"/>
                    </a:cubicBezTo>
                    <a:cubicBezTo>
                      <a:pt x="192" y="0"/>
                      <a:pt x="313" y="31"/>
                      <a:pt x="313" y="64"/>
                    </a:cubicBezTo>
                    <a:close/>
                  </a:path>
                </a:pathLst>
              </a:custGeom>
              <a:solidFill>
                <a:srgbClr val="26323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0" name="Google Shape;390;p36"/>
              <p:cNvSpPr/>
              <p:nvPr/>
            </p:nvSpPr>
            <p:spPr>
              <a:xfrm>
                <a:off x="5250107" y="1863975"/>
                <a:ext cx="524435" cy="691023"/>
              </a:xfrm>
              <a:custGeom>
                <a:avLst/>
                <a:gdLst/>
                <a:ahLst/>
                <a:cxnLst/>
                <a:rect l="l" t="t" r="r" b="b"/>
                <a:pathLst>
                  <a:path w="313" h="412" extrusionOk="0">
                    <a:moveTo>
                      <a:pt x="313" y="64"/>
                    </a:moveTo>
                    <a:cubicBezTo>
                      <a:pt x="313" y="68"/>
                      <a:pt x="287" y="89"/>
                      <a:pt x="261" y="105"/>
                    </a:cubicBezTo>
                    <a:cubicBezTo>
                      <a:pt x="232" y="124"/>
                      <a:pt x="223" y="128"/>
                      <a:pt x="200" y="132"/>
                    </a:cubicBezTo>
                    <a:cubicBezTo>
                      <a:pt x="176" y="137"/>
                      <a:pt x="169" y="141"/>
                      <a:pt x="166" y="184"/>
                    </a:cubicBezTo>
                    <a:cubicBezTo>
                      <a:pt x="163" y="227"/>
                      <a:pt x="164" y="239"/>
                      <a:pt x="165" y="290"/>
                    </a:cubicBezTo>
                    <a:cubicBezTo>
                      <a:pt x="166" y="340"/>
                      <a:pt x="120" y="341"/>
                      <a:pt x="104" y="326"/>
                    </a:cubicBezTo>
                    <a:cubicBezTo>
                      <a:pt x="89" y="310"/>
                      <a:pt x="82" y="270"/>
                      <a:pt x="76" y="285"/>
                    </a:cubicBezTo>
                    <a:cubicBezTo>
                      <a:pt x="71" y="300"/>
                      <a:pt x="67" y="347"/>
                      <a:pt x="74" y="376"/>
                    </a:cubicBezTo>
                    <a:cubicBezTo>
                      <a:pt x="81" y="405"/>
                      <a:pt x="56" y="412"/>
                      <a:pt x="28" y="385"/>
                    </a:cubicBezTo>
                    <a:cubicBezTo>
                      <a:pt x="0" y="358"/>
                      <a:pt x="7" y="281"/>
                      <a:pt x="28" y="233"/>
                    </a:cubicBezTo>
                    <a:cubicBezTo>
                      <a:pt x="49" y="186"/>
                      <a:pt x="84" y="164"/>
                      <a:pt x="101" y="124"/>
                    </a:cubicBezTo>
                    <a:cubicBezTo>
                      <a:pt x="118" y="85"/>
                      <a:pt x="118" y="54"/>
                      <a:pt x="155" y="27"/>
                    </a:cubicBezTo>
                    <a:cubicBezTo>
                      <a:pt x="192" y="0"/>
                      <a:pt x="313" y="31"/>
                      <a:pt x="313" y="64"/>
                    </a:cubicBezTo>
                    <a:close/>
                  </a:path>
                </a:pathLst>
              </a:custGeom>
              <a:noFill/>
              <a:ln w="11100" cap="rnd" cmpd="sng">
                <a:solidFill>
                  <a:srgbClr val="263238"/>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1" name="Google Shape;391;p36"/>
              <p:cNvSpPr/>
              <p:nvPr/>
            </p:nvSpPr>
            <p:spPr>
              <a:xfrm>
                <a:off x="5451067" y="1978558"/>
                <a:ext cx="304966" cy="390463"/>
              </a:xfrm>
              <a:custGeom>
                <a:avLst/>
                <a:gdLst/>
                <a:ahLst/>
                <a:cxnLst/>
                <a:rect l="l" t="t" r="r" b="b"/>
                <a:pathLst>
                  <a:path w="182" h="233" extrusionOk="0">
                    <a:moveTo>
                      <a:pt x="182" y="0"/>
                    </a:moveTo>
                    <a:cubicBezTo>
                      <a:pt x="159" y="19"/>
                      <a:pt x="132" y="33"/>
                      <a:pt x="103" y="43"/>
                    </a:cubicBezTo>
                    <a:cubicBezTo>
                      <a:pt x="56" y="59"/>
                      <a:pt x="16" y="81"/>
                      <a:pt x="8" y="115"/>
                    </a:cubicBezTo>
                    <a:cubicBezTo>
                      <a:pt x="0" y="149"/>
                      <a:pt x="39" y="202"/>
                      <a:pt x="22" y="233"/>
                    </a:cubicBezTo>
                  </a:path>
                </a:pathLst>
              </a:custGeom>
              <a:noFill/>
              <a:ln w="9525" cap="rnd"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2" name="Google Shape;392;p36"/>
              <p:cNvSpPr/>
              <p:nvPr/>
            </p:nvSpPr>
            <p:spPr>
              <a:xfrm>
                <a:off x="5288007" y="2452754"/>
                <a:ext cx="5288" cy="28205"/>
              </a:xfrm>
              <a:custGeom>
                <a:avLst/>
                <a:gdLst/>
                <a:ahLst/>
                <a:cxnLst/>
                <a:rect l="l" t="t" r="r" b="b"/>
                <a:pathLst>
                  <a:path w="3" h="17" extrusionOk="0">
                    <a:moveTo>
                      <a:pt x="0" y="0"/>
                    </a:moveTo>
                    <a:cubicBezTo>
                      <a:pt x="0" y="5"/>
                      <a:pt x="1" y="11"/>
                      <a:pt x="3" y="17"/>
                    </a:cubicBezTo>
                  </a:path>
                </a:pathLst>
              </a:custGeom>
              <a:noFill/>
              <a:ln w="9525" cap="rnd"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3" name="Google Shape;393;p36"/>
              <p:cNvSpPr/>
              <p:nvPr/>
            </p:nvSpPr>
            <p:spPr>
              <a:xfrm>
                <a:off x="5293295" y="1988254"/>
                <a:ext cx="373716" cy="434533"/>
              </a:xfrm>
              <a:custGeom>
                <a:avLst/>
                <a:gdLst/>
                <a:ahLst/>
                <a:cxnLst/>
                <a:rect l="l" t="t" r="r" b="b"/>
                <a:pathLst>
                  <a:path w="223" h="259" extrusionOk="0">
                    <a:moveTo>
                      <a:pt x="223" y="0"/>
                    </a:moveTo>
                    <a:cubicBezTo>
                      <a:pt x="213" y="10"/>
                      <a:pt x="201" y="19"/>
                      <a:pt x="188" y="25"/>
                    </a:cubicBezTo>
                    <a:cubicBezTo>
                      <a:pt x="143" y="50"/>
                      <a:pt x="96" y="68"/>
                      <a:pt x="89" y="98"/>
                    </a:cubicBezTo>
                    <a:cubicBezTo>
                      <a:pt x="82" y="127"/>
                      <a:pt x="92" y="159"/>
                      <a:pt x="64" y="180"/>
                    </a:cubicBezTo>
                    <a:cubicBezTo>
                      <a:pt x="44" y="196"/>
                      <a:pt x="11" y="229"/>
                      <a:pt x="0" y="259"/>
                    </a:cubicBezTo>
                  </a:path>
                </a:pathLst>
              </a:custGeom>
              <a:noFill/>
              <a:ln w="9525" cap="rnd"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4" name="Google Shape;394;p36"/>
              <p:cNvSpPr/>
              <p:nvPr/>
            </p:nvSpPr>
            <p:spPr>
              <a:xfrm>
                <a:off x="5355876" y="2296746"/>
                <a:ext cx="527962" cy="332290"/>
              </a:xfrm>
              <a:custGeom>
                <a:avLst/>
                <a:gdLst/>
                <a:ahLst/>
                <a:cxnLst/>
                <a:rect l="l" t="t" r="r" b="b"/>
                <a:pathLst>
                  <a:path w="315" h="198" extrusionOk="0">
                    <a:moveTo>
                      <a:pt x="57" y="19"/>
                    </a:moveTo>
                    <a:cubicBezTo>
                      <a:pt x="57" y="19"/>
                      <a:pt x="102" y="84"/>
                      <a:pt x="127" y="117"/>
                    </a:cubicBezTo>
                    <a:cubicBezTo>
                      <a:pt x="151" y="149"/>
                      <a:pt x="151" y="149"/>
                      <a:pt x="151" y="149"/>
                    </a:cubicBezTo>
                    <a:cubicBezTo>
                      <a:pt x="151" y="149"/>
                      <a:pt x="226" y="129"/>
                      <a:pt x="251" y="126"/>
                    </a:cubicBezTo>
                    <a:cubicBezTo>
                      <a:pt x="270" y="122"/>
                      <a:pt x="289" y="117"/>
                      <a:pt x="307" y="110"/>
                    </a:cubicBezTo>
                    <a:cubicBezTo>
                      <a:pt x="315" y="131"/>
                      <a:pt x="315" y="131"/>
                      <a:pt x="315" y="131"/>
                    </a:cubicBezTo>
                    <a:cubicBezTo>
                      <a:pt x="315" y="131"/>
                      <a:pt x="228" y="177"/>
                      <a:pt x="194" y="187"/>
                    </a:cubicBezTo>
                    <a:cubicBezTo>
                      <a:pt x="160" y="196"/>
                      <a:pt x="132" y="198"/>
                      <a:pt x="114" y="188"/>
                    </a:cubicBezTo>
                    <a:cubicBezTo>
                      <a:pt x="96" y="177"/>
                      <a:pt x="22" y="101"/>
                      <a:pt x="11" y="76"/>
                    </a:cubicBezTo>
                    <a:cubicBezTo>
                      <a:pt x="0" y="52"/>
                      <a:pt x="4" y="16"/>
                      <a:pt x="18" y="8"/>
                    </a:cubicBezTo>
                    <a:cubicBezTo>
                      <a:pt x="31" y="0"/>
                      <a:pt x="49" y="9"/>
                      <a:pt x="57" y="19"/>
                    </a:cubicBezTo>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5" name="Google Shape;395;p36"/>
              <p:cNvSpPr/>
              <p:nvPr/>
            </p:nvSpPr>
            <p:spPr>
              <a:xfrm>
                <a:off x="5355876" y="2296746"/>
                <a:ext cx="527962" cy="332290"/>
              </a:xfrm>
              <a:custGeom>
                <a:avLst/>
                <a:gdLst/>
                <a:ahLst/>
                <a:cxnLst/>
                <a:rect l="l" t="t" r="r" b="b"/>
                <a:pathLst>
                  <a:path w="315" h="198" extrusionOk="0">
                    <a:moveTo>
                      <a:pt x="57" y="19"/>
                    </a:moveTo>
                    <a:cubicBezTo>
                      <a:pt x="57" y="19"/>
                      <a:pt x="102" y="84"/>
                      <a:pt x="127" y="117"/>
                    </a:cubicBezTo>
                    <a:cubicBezTo>
                      <a:pt x="151" y="149"/>
                      <a:pt x="151" y="149"/>
                      <a:pt x="151" y="149"/>
                    </a:cubicBezTo>
                    <a:cubicBezTo>
                      <a:pt x="151" y="149"/>
                      <a:pt x="226" y="129"/>
                      <a:pt x="251" y="126"/>
                    </a:cubicBezTo>
                    <a:cubicBezTo>
                      <a:pt x="270" y="122"/>
                      <a:pt x="289" y="117"/>
                      <a:pt x="307" y="110"/>
                    </a:cubicBezTo>
                    <a:cubicBezTo>
                      <a:pt x="315" y="131"/>
                      <a:pt x="315" y="131"/>
                      <a:pt x="315" y="131"/>
                    </a:cubicBezTo>
                    <a:cubicBezTo>
                      <a:pt x="315" y="131"/>
                      <a:pt x="228" y="177"/>
                      <a:pt x="194" y="187"/>
                    </a:cubicBezTo>
                    <a:cubicBezTo>
                      <a:pt x="160" y="196"/>
                      <a:pt x="132" y="198"/>
                      <a:pt x="114" y="188"/>
                    </a:cubicBezTo>
                    <a:cubicBezTo>
                      <a:pt x="96" y="177"/>
                      <a:pt x="22" y="101"/>
                      <a:pt x="11" y="76"/>
                    </a:cubicBezTo>
                    <a:cubicBezTo>
                      <a:pt x="0" y="52"/>
                      <a:pt x="4" y="16"/>
                      <a:pt x="18" y="8"/>
                    </a:cubicBezTo>
                    <a:cubicBezTo>
                      <a:pt x="31" y="0"/>
                      <a:pt x="49" y="9"/>
                      <a:pt x="57" y="19"/>
                    </a:cubicBezTo>
                  </a:path>
                </a:pathLst>
              </a:custGeom>
              <a:solidFill>
                <a:srgbClr val="92E3A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6" name="Google Shape;396;p36"/>
              <p:cNvSpPr/>
              <p:nvPr/>
            </p:nvSpPr>
            <p:spPr>
              <a:xfrm>
                <a:off x="5360282" y="2302034"/>
                <a:ext cx="527080" cy="323476"/>
              </a:xfrm>
              <a:custGeom>
                <a:avLst/>
                <a:gdLst/>
                <a:ahLst/>
                <a:cxnLst/>
                <a:rect l="l" t="t" r="r" b="b"/>
                <a:pathLst>
                  <a:path w="314" h="193" extrusionOk="0">
                    <a:moveTo>
                      <a:pt x="54" y="16"/>
                    </a:moveTo>
                    <a:cubicBezTo>
                      <a:pt x="52" y="17"/>
                      <a:pt x="52" y="17"/>
                      <a:pt x="52" y="17"/>
                    </a:cubicBezTo>
                    <a:cubicBezTo>
                      <a:pt x="52" y="17"/>
                      <a:pt x="97" y="82"/>
                      <a:pt x="122" y="115"/>
                    </a:cubicBezTo>
                    <a:cubicBezTo>
                      <a:pt x="147" y="148"/>
                      <a:pt x="147" y="148"/>
                      <a:pt x="147" y="148"/>
                    </a:cubicBezTo>
                    <a:cubicBezTo>
                      <a:pt x="147" y="148"/>
                      <a:pt x="148" y="149"/>
                      <a:pt x="149" y="148"/>
                    </a:cubicBezTo>
                    <a:cubicBezTo>
                      <a:pt x="149" y="148"/>
                      <a:pt x="153" y="147"/>
                      <a:pt x="161" y="145"/>
                    </a:cubicBezTo>
                    <a:cubicBezTo>
                      <a:pt x="172" y="142"/>
                      <a:pt x="189" y="138"/>
                      <a:pt x="206" y="134"/>
                    </a:cubicBezTo>
                    <a:cubicBezTo>
                      <a:pt x="223" y="130"/>
                      <a:pt x="239" y="126"/>
                      <a:pt x="248" y="125"/>
                    </a:cubicBezTo>
                    <a:cubicBezTo>
                      <a:pt x="249" y="125"/>
                      <a:pt x="249" y="125"/>
                      <a:pt x="249" y="125"/>
                    </a:cubicBezTo>
                    <a:cubicBezTo>
                      <a:pt x="268" y="121"/>
                      <a:pt x="287" y="116"/>
                      <a:pt x="305" y="109"/>
                    </a:cubicBezTo>
                    <a:cubicBezTo>
                      <a:pt x="304" y="107"/>
                      <a:pt x="304" y="107"/>
                      <a:pt x="304" y="107"/>
                    </a:cubicBezTo>
                    <a:cubicBezTo>
                      <a:pt x="302" y="108"/>
                      <a:pt x="302" y="108"/>
                      <a:pt x="302" y="108"/>
                    </a:cubicBezTo>
                    <a:cubicBezTo>
                      <a:pt x="310" y="129"/>
                      <a:pt x="310" y="129"/>
                      <a:pt x="310" y="129"/>
                    </a:cubicBezTo>
                    <a:cubicBezTo>
                      <a:pt x="312" y="128"/>
                      <a:pt x="312" y="128"/>
                      <a:pt x="312" y="128"/>
                    </a:cubicBezTo>
                    <a:cubicBezTo>
                      <a:pt x="311" y="127"/>
                      <a:pt x="311" y="127"/>
                      <a:pt x="311" y="127"/>
                    </a:cubicBezTo>
                    <a:cubicBezTo>
                      <a:pt x="311" y="127"/>
                      <a:pt x="310" y="127"/>
                      <a:pt x="307" y="129"/>
                    </a:cubicBezTo>
                    <a:cubicBezTo>
                      <a:pt x="299" y="133"/>
                      <a:pt x="277" y="144"/>
                      <a:pt x="253" y="156"/>
                    </a:cubicBezTo>
                    <a:cubicBezTo>
                      <a:pt x="230" y="167"/>
                      <a:pt x="205" y="178"/>
                      <a:pt x="190" y="182"/>
                    </a:cubicBezTo>
                    <a:cubicBezTo>
                      <a:pt x="172" y="186"/>
                      <a:pt x="156" y="189"/>
                      <a:pt x="142" y="189"/>
                    </a:cubicBezTo>
                    <a:cubicBezTo>
                      <a:pt x="130" y="189"/>
                      <a:pt x="120" y="187"/>
                      <a:pt x="112" y="183"/>
                    </a:cubicBezTo>
                    <a:cubicBezTo>
                      <a:pt x="108" y="181"/>
                      <a:pt x="100" y="174"/>
                      <a:pt x="90" y="165"/>
                    </a:cubicBezTo>
                    <a:cubicBezTo>
                      <a:pt x="76" y="152"/>
                      <a:pt x="58" y="133"/>
                      <a:pt x="42" y="115"/>
                    </a:cubicBezTo>
                    <a:cubicBezTo>
                      <a:pt x="35" y="107"/>
                      <a:pt x="27" y="98"/>
                      <a:pt x="22" y="91"/>
                    </a:cubicBezTo>
                    <a:cubicBezTo>
                      <a:pt x="16" y="83"/>
                      <a:pt x="12" y="77"/>
                      <a:pt x="10" y="73"/>
                    </a:cubicBezTo>
                    <a:cubicBezTo>
                      <a:pt x="6" y="63"/>
                      <a:pt x="4" y="52"/>
                      <a:pt x="4" y="42"/>
                    </a:cubicBezTo>
                    <a:cubicBezTo>
                      <a:pt x="4" y="34"/>
                      <a:pt x="5" y="26"/>
                      <a:pt x="7" y="20"/>
                    </a:cubicBezTo>
                    <a:cubicBezTo>
                      <a:pt x="9" y="13"/>
                      <a:pt x="12" y="9"/>
                      <a:pt x="16" y="7"/>
                    </a:cubicBezTo>
                    <a:cubicBezTo>
                      <a:pt x="19" y="5"/>
                      <a:pt x="23" y="4"/>
                      <a:pt x="26" y="4"/>
                    </a:cubicBezTo>
                    <a:cubicBezTo>
                      <a:pt x="36" y="4"/>
                      <a:pt x="47" y="11"/>
                      <a:pt x="52" y="17"/>
                    </a:cubicBezTo>
                    <a:cubicBezTo>
                      <a:pt x="54" y="16"/>
                      <a:pt x="54" y="16"/>
                      <a:pt x="54" y="16"/>
                    </a:cubicBezTo>
                    <a:cubicBezTo>
                      <a:pt x="52" y="17"/>
                      <a:pt x="52" y="17"/>
                      <a:pt x="52" y="17"/>
                    </a:cubicBezTo>
                    <a:cubicBezTo>
                      <a:pt x="54" y="16"/>
                      <a:pt x="54" y="16"/>
                      <a:pt x="54" y="16"/>
                    </a:cubicBezTo>
                    <a:cubicBezTo>
                      <a:pt x="56" y="15"/>
                      <a:pt x="56" y="15"/>
                      <a:pt x="56" y="15"/>
                    </a:cubicBezTo>
                    <a:cubicBezTo>
                      <a:pt x="49" y="7"/>
                      <a:pt x="38" y="0"/>
                      <a:pt x="26" y="0"/>
                    </a:cubicBezTo>
                    <a:cubicBezTo>
                      <a:pt x="22" y="0"/>
                      <a:pt x="18" y="1"/>
                      <a:pt x="14" y="3"/>
                    </a:cubicBezTo>
                    <a:cubicBezTo>
                      <a:pt x="9" y="6"/>
                      <a:pt x="6" y="12"/>
                      <a:pt x="3" y="18"/>
                    </a:cubicBezTo>
                    <a:cubicBezTo>
                      <a:pt x="1" y="25"/>
                      <a:pt x="0" y="33"/>
                      <a:pt x="0" y="42"/>
                    </a:cubicBezTo>
                    <a:cubicBezTo>
                      <a:pt x="0" y="53"/>
                      <a:pt x="2" y="64"/>
                      <a:pt x="6" y="74"/>
                    </a:cubicBezTo>
                    <a:cubicBezTo>
                      <a:pt x="9" y="81"/>
                      <a:pt x="16" y="90"/>
                      <a:pt x="25" y="101"/>
                    </a:cubicBezTo>
                    <a:cubicBezTo>
                      <a:pt x="38" y="117"/>
                      <a:pt x="56" y="137"/>
                      <a:pt x="72" y="153"/>
                    </a:cubicBezTo>
                    <a:cubicBezTo>
                      <a:pt x="80" y="161"/>
                      <a:pt x="88" y="168"/>
                      <a:pt x="95" y="174"/>
                    </a:cubicBezTo>
                    <a:cubicBezTo>
                      <a:pt x="101" y="180"/>
                      <a:pt x="107" y="184"/>
                      <a:pt x="110" y="186"/>
                    </a:cubicBezTo>
                    <a:cubicBezTo>
                      <a:pt x="119" y="191"/>
                      <a:pt x="130" y="193"/>
                      <a:pt x="142" y="193"/>
                    </a:cubicBezTo>
                    <a:cubicBezTo>
                      <a:pt x="156" y="193"/>
                      <a:pt x="173" y="190"/>
                      <a:pt x="191" y="185"/>
                    </a:cubicBezTo>
                    <a:cubicBezTo>
                      <a:pt x="209" y="181"/>
                      <a:pt x="239" y="167"/>
                      <a:pt x="265" y="154"/>
                    </a:cubicBezTo>
                    <a:cubicBezTo>
                      <a:pt x="291" y="142"/>
                      <a:pt x="313" y="130"/>
                      <a:pt x="313" y="130"/>
                    </a:cubicBezTo>
                    <a:cubicBezTo>
                      <a:pt x="314" y="130"/>
                      <a:pt x="314" y="129"/>
                      <a:pt x="314" y="128"/>
                    </a:cubicBezTo>
                    <a:cubicBezTo>
                      <a:pt x="306" y="106"/>
                      <a:pt x="306" y="106"/>
                      <a:pt x="306" y="106"/>
                    </a:cubicBezTo>
                    <a:cubicBezTo>
                      <a:pt x="306" y="106"/>
                      <a:pt x="306" y="106"/>
                      <a:pt x="305" y="105"/>
                    </a:cubicBezTo>
                    <a:cubicBezTo>
                      <a:pt x="305" y="105"/>
                      <a:pt x="304" y="105"/>
                      <a:pt x="304" y="105"/>
                    </a:cubicBezTo>
                    <a:cubicBezTo>
                      <a:pt x="286" y="112"/>
                      <a:pt x="267" y="118"/>
                      <a:pt x="248" y="121"/>
                    </a:cubicBezTo>
                    <a:cubicBezTo>
                      <a:pt x="248" y="123"/>
                      <a:pt x="248" y="123"/>
                      <a:pt x="248" y="123"/>
                    </a:cubicBezTo>
                    <a:cubicBezTo>
                      <a:pt x="248" y="121"/>
                      <a:pt x="248" y="121"/>
                      <a:pt x="248" y="121"/>
                    </a:cubicBezTo>
                    <a:cubicBezTo>
                      <a:pt x="235" y="123"/>
                      <a:pt x="210" y="129"/>
                      <a:pt x="188" y="134"/>
                    </a:cubicBezTo>
                    <a:cubicBezTo>
                      <a:pt x="167" y="139"/>
                      <a:pt x="148" y="145"/>
                      <a:pt x="148" y="145"/>
                    </a:cubicBezTo>
                    <a:cubicBezTo>
                      <a:pt x="148" y="146"/>
                      <a:pt x="148" y="146"/>
                      <a:pt x="148" y="146"/>
                    </a:cubicBezTo>
                    <a:cubicBezTo>
                      <a:pt x="150" y="145"/>
                      <a:pt x="150" y="145"/>
                      <a:pt x="150" y="145"/>
                    </a:cubicBezTo>
                    <a:cubicBezTo>
                      <a:pt x="125" y="113"/>
                      <a:pt x="125" y="113"/>
                      <a:pt x="125" y="113"/>
                    </a:cubicBezTo>
                    <a:cubicBezTo>
                      <a:pt x="113" y="96"/>
                      <a:pt x="95" y="72"/>
                      <a:pt x="81" y="52"/>
                    </a:cubicBezTo>
                    <a:cubicBezTo>
                      <a:pt x="74" y="42"/>
                      <a:pt x="68" y="32"/>
                      <a:pt x="63" y="26"/>
                    </a:cubicBezTo>
                    <a:cubicBezTo>
                      <a:pt x="58" y="19"/>
                      <a:pt x="56" y="15"/>
                      <a:pt x="56" y="15"/>
                    </a:cubicBezTo>
                    <a:cubicBezTo>
                      <a:pt x="56" y="15"/>
                      <a:pt x="56" y="15"/>
                      <a:pt x="56" y="15"/>
                    </a:cubicBezTo>
                    <a:cubicBezTo>
                      <a:pt x="54" y="16"/>
                      <a:pt x="54" y="16"/>
                      <a:pt x="54" y="16"/>
                    </a:cubicBezTo>
                  </a:path>
                </a:pathLst>
              </a:custGeom>
              <a:solidFill>
                <a:srgbClr val="26323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7" name="Google Shape;397;p36"/>
              <p:cNvSpPr/>
              <p:nvPr/>
            </p:nvSpPr>
            <p:spPr>
              <a:xfrm>
                <a:off x="5360282" y="2302034"/>
                <a:ext cx="527080" cy="323476"/>
              </a:xfrm>
              <a:custGeom>
                <a:avLst/>
                <a:gdLst/>
                <a:ahLst/>
                <a:cxnLst/>
                <a:rect l="l" t="t" r="r" b="b"/>
                <a:pathLst>
                  <a:path w="314" h="193" extrusionOk="0">
                    <a:moveTo>
                      <a:pt x="54" y="16"/>
                    </a:moveTo>
                    <a:cubicBezTo>
                      <a:pt x="52" y="17"/>
                      <a:pt x="52" y="17"/>
                      <a:pt x="52" y="17"/>
                    </a:cubicBezTo>
                    <a:cubicBezTo>
                      <a:pt x="52" y="17"/>
                      <a:pt x="97" y="82"/>
                      <a:pt x="122" y="115"/>
                    </a:cubicBezTo>
                    <a:cubicBezTo>
                      <a:pt x="147" y="148"/>
                      <a:pt x="147" y="148"/>
                      <a:pt x="147" y="148"/>
                    </a:cubicBezTo>
                    <a:cubicBezTo>
                      <a:pt x="147" y="148"/>
                      <a:pt x="148" y="149"/>
                      <a:pt x="149" y="148"/>
                    </a:cubicBezTo>
                    <a:cubicBezTo>
                      <a:pt x="149" y="148"/>
                      <a:pt x="153" y="147"/>
                      <a:pt x="161" y="145"/>
                    </a:cubicBezTo>
                    <a:cubicBezTo>
                      <a:pt x="172" y="142"/>
                      <a:pt x="189" y="138"/>
                      <a:pt x="206" y="134"/>
                    </a:cubicBezTo>
                    <a:cubicBezTo>
                      <a:pt x="223" y="130"/>
                      <a:pt x="239" y="126"/>
                      <a:pt x="248" y="125"/>
                    </a:cubicBezTo>
                    <a:cubicBezTo>
                      <a:pt x="249" y="125"/>
                      <a:pt x="249" y="125"/>
                      <a:pt x="249" y="125"/>
                    </a:cubicBezTo>
                    <a:cubicBezTo>
                      <a:pt x="268" y="121"/>
                      <a:pt x="287" y="116"/>
                      <a:pt x="305" y="109"/>
                    </a:cubicBezTo>
                    <a:cubicBezTo>
                      <a:pt x="304" y="107"/>
                      <a:pt x="304" y="107"/>
                      <a:pt x="304" y="107"/>
                    </a:cubicBezTo>
                    <a:cubicBezTo>
                      <a:pt x="302" y="108"/>
                      <a:pt x="302" y="108"/>
                      <a:pt x="302" y="108"/>
                    </a:cubicBezTo>
                    <a:cubicBezTo>
                      <a:pt x="310" y="129"/>
                      <a:pt x="310" y="129"/>
                      <a:pt x="310" y="129"/>
                    </a:cubicBezTo>
                    <a:cubicBezTo>
                      <a:pt x="312" y="128"/>
                      <a:pt x="312" y="128"/>
                      <a:pt x="312" y="128"/>
                    </a:cubicBezTo>
                    <a:cubicBezTo>
                      <a:pt x="311" y="127"/>
                      <a:pt x="311" y="127"/>
                      <a:pt x="311" y="127"/>
                    </a:cubicBezTo>
                    <a:cubicBezTo>
                      <a:pt x="311" y="127"/>
                      <a:pt x="310" y="127"/>
                      <a:pt x="307" y="129"/>
                    </a:cubicBezTo>
                    <a:cubicBezTo>
                      <a:pt x="299" y="133"/>
                      <a:pt x="277" y="144"/>
                      <a:pt x="253" y="156"/>
                    </a:cubicBezTo>
                    <a:cubicBezTo>
                      <a:pt x="230" y="167"/>
                      <a:pt x="205" y="178"/>
                      <a:pt x="190" y="182"/>
                    </a:cubicBezTo>
                    <a:cubicBezTo>
                      <a:pt x="172" y="186"/>
                      <a:pt x="156" y="189"/>
                      <a:pt x="142" y="189"/>
                    </a:cubicBezTo>
                    <a:cubicBezTo>
                      <a:pt x="130" y="189"/>
                      <a:pt x="120" y="187"/>
                      <a:pt x="112" y="183"/>
                    </a:cubicBezTo>
                    <a:cubicBezTo>
                      <a:pt x="108" y="181"/>
                      <a:pt x="100" y="174"/>
                      <a:pt x="90" y="165"/>
                    </a:cubicBezTo>
                    <a:cubicBezTo>
                      <a:pt x="76" y="152"/>
                      <a:pt x="58" y="133"/>
                      <a:pt x="42" y="115"/>
                    </a:cubicBezTo>
                    <a:cubicBezTo>
                      <a:pt x="35" y="107"/>
                      <a:pt x="27" y="98"/>
                      <a:pt x="22" y="91"/>
                    </a:cubicBezTo>
                    <a:cubicBezTo>
                      <a:pt x="16" y="83"/>
                      <a:pt x="12" y="77"/>
                      <a:pt x="10" y="73"/>
                    </a:cubicBezTo>
                    <a:cubicBezTo>
                      <a:pt x="6" y="63"/>
                      <a:pt x="4" y="52"/>
                      <a:pt x="4" y="42"/>
                    </a:cubicBezTo>
                    <a:cubicBezTo>
                      <a:pt x="4" y="34"/>
                      <a:pt x="5" y="26"/>
                      <a:pt x="7" y="20"/>
                    </a:cubicBezTo>
                    <a:cubicBezTo>
                      <a:pt x="9" y="13"/>
                      <a:pt x="12" y="9"/>
                      <a:pt x="16" y="7"/>
                    </a:cubicBezTo>
                    <a:cubicBezTo>
                      <a:pt x="19" y="5"/>
                      <a:pt x="23" y="4"/>
                      <a:pt x="26" y="4"/>
                    </a:cubicBezTo>
                    <a:cubicBezTo>
                      <a:pt x="36" y="4"/>
                      <a:pt x="47" y="11"/>
                      <a:pt x="52" y="17"/>
                    </a:cubicBezTo>
                    <a:cubicBezTo>
                      <a:pt x="54" y="16"/>
                      <a:pt x="54" y="16"/>
                      <a:pt x="54" y="16"/>
                    </a:cubicBezTo>
                    <a:cubicBezTo>
                      <a:pt x="52" y="17"/>
                      <a:pt x="52" y="17"/>
                      <a:pt x="52" y="17"/>
                    </a:cubicBezTo>
                    <a:cubicBezTo>
                      <a:pt x="54" y="16"/>
                      <a:pt x="54" y="16"/>
                      <a:pt x="54" y="16"/>
                    </a:cubicBezTo>
                    <a:cubicBezTo>
                      <a:pt x="56" y="15"/>
                      <a:pt x="56" y="15"/>
                      <a:pt x="56" y="15"/>
                    </a:cubicBezTo>
                    <a:cubicBezTo>
                      <a:pt x="49" y="7"/>
                      <a:pt x="38" y="0"/>
                      <a:pt x="26" y="0"/>
                    </a:cubicBezTo>
                    <a:cubicBezTo>
                      <a:pt x="22" y="0"/>
                      <a:pt x="18" y="1"/>
                      <a:pt x="14" y="3"/>
                    </a:cubicBezTo>
                    <a:cubicBezTo>
                      <a:pt x="9" y="6"/>
                      <a:pt x="6" y="12"/>
                      <a:pt x="3" y="18"/>
                    </a:cubicBezTo>
                    <a:cubicBezTo>
                      <a:pt x="1" y="25"/>
                      <a:pt x="0" y="33"/>
                      <a:pt x="0" y="42"/>
                    </a:cubicBezTo>
                    <a:cubicBezTo>
                      <a:pt x="0" y="53"/>
                      <a:pt x="2" y="64"/>
                      <a:pt x="6" y="74"/>
                    </a:cubicBezTo>
                    <a:cubicBezTo>
                      <a:pt x="9" y="81"/>
                      <a:pt x="16" y="90"/>
                      <a:pt x="25" y="101"/>
                    </a:cubicBezTo>
                    <a:cubicBezTo>
                      <a:pt x="38" y="117"/>
                      <a:pt x="56" y="137"/>
                      <a:pt x="72" y="153"/>
                    </a:cubicBezTo>
                    <a:cubicBezTo>
                      <a:pt x="80" y="161"/>
                      <a:pt x="88" y="168"/>
                      <a:pt x="95" y="174"/>
                    </a:cubicBezTo>
                    <a:cubicBezTo>
                      <a:pt x="101" y="180"/>
                      <a:pt x="107" y="184"/>
                      <a:pt x="110" y="186"/>
                    </a:cubicBezTo>
                    <a:cubicBezTo>
                      <a:pt x="119" y="191"/>
                      <a:pt x="130" y="193"/>
                      <a:pt x="142" y="193"/>
                    </a:cubicBezTo>
                    <a:cubicBezTo>
                      <a:pt x="156" y="193"/>
                      <a:pt x="173" y="190"/>
                      <a:pt x="191" y="185"/>
                    </a:cubicBezTo>
                    <a:cubicBezTo>
                      <a:pt x="209" y="181"/>
                      <a:pt x="239" y="167"/>
                      <a:pt x="265" y="154"/>
                    </a:cubicBezTo>
                    <a:cubicBezTo>
                      <a:pt x="291" y="142"/>
                      <a:pt x="313" y="130"/>
                      <a:pt x="313" y="130"/>
                    </a:cubicBezTo>
                    <a:cubicBezTo>
                      <a:pt x="314" y="130"/>
                      <a:pt x="314" y="129"/>
                      <a:pt x="314" y="128"/>
                    </a:cubicBezTo>
                    <a:cubicBezTo>
                      <a:pt x="306" y="106"/>
                      <a:pt x="306" y="106"/>
                      <a:pt x="306" y="106"/>
                    </a:cubicBezTo>
                    <a:cubicBezTo>
                      <a:pt x="306" y="106"/>
                      <a:pt x="306" y="106"/>
                      <a:pt x="305" y="105"/>
                    </a:cubicBezTo>
                    <a:cubicBezTo>
                      <a:pt x="305" y="105"/>
                      <a:pt x="304" y="105"/>
                      <a:pt x="304" y="105"/>
                    </a:cubicBezTo>
                    <a:cubicBezTo>
                      <a:pt x="286" y="112"/>
                      <a:pt x="267" y="118"/>
                      <a:pt x="248" y="121"/>
                    </a:cubicBezTo>
                    <a:cubicBezTo>
                      <a:pt x="248" y="123"/>
                      <a:pt x="248" y="123"/>
                      <a:pt x="248" y="123"/>
                    </a:cubicBezTo>
                    <a:cubicBezTo>
                      <a:pt x="248" y="121"/>
                      <a:pt x="248" y="121"/>
                      <a:pt x="248" y="121"/>
                    </a:cubicBezTo>
                    <a:cubicBezTo>
                      <a:pt x="235" y="123"/>
                      <a:pt x="210" y="129"/>
                      <a:pt x="188" y="134"/>
                    </a:cubicBezTo>
                    <a:cubicBezTo>
                      <a:pt x="167" y="139"/>
                      <a:pt x="148" y="145"/>
                      <a:pt x="148" y="145"/>
                    </a:cubicBezTo>
                    <a:cubicBezTo>
                      <a:pt x="148" y="146"/>
                      <a:pt x="148" y="146"/>
                      <a:pt x="148" y="146"/>
                    </a:cubicBezTo>
                    <a:cubicBezTo>
                      <a:pt x="150" y="145"/>
                      <a:pt x="150" y="145"/>
                      <a:pt x="150" y="145"/>
                    </a:cubicBezTo>
                    <a:cubicBezTo>
                      <a:pt x="125" y="113"/>
                      <a:pt x="125" y="113"/>
                      <a:pt x="125" y="113"/>
                    </a:cubicBezTo>
                    <a:cubicBezTo>
                      <a:pt x="113" y="96"/>
                      <a:pt x="95" y="72"/>
                      <a:pt x="81" y="52"/>
                    </a:cubicBezTo>
                    <a:cubicBezTo>
                      <a:pt x="74" y="42"/>
                      <a:pt x="68" y="32"/>
                      <a:pt x="63" y="26"/>
                    </a:cubicBezTo>
                    <a:cubicBezTo>
                      <a:pt x="58" y="19"/>
                      <a:pt x="56" y="15"/>
                      <a:pt x="56" y="15"/>
                    </a:cubicBezTo>
                    <a:cubicBezTo>
                      <a:pt x="56" y="15"/>
                      <a:pt x="56" y="15"/>
                      <a:pt x="56" y="15"/>
                    </a:cubicBezTo>
                    <a:cubicBezTo>
                      <a:pt x="54" y="16"/>
                      <a:pt x="54" y="16"/>
                      <a:pt x="54" y="16"/>
                    </a:cubicBezTo>
                  </a:path>
                </a:pathLst>
              </a:custGeom>
              <a:solidFill>
                <a:srgbClr val="26323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8" name="Google Shape;398;p36"/>
              <p:cNvSpPr/>
              <p:nvPr/>
            </p:nvSpPr>
            <p:spPr>
              <a:xfrm>
                <a:off x="5937603" y="2392819"/>
                <a:ext cx="117227" cy="93429"/>
              </a:xfrm>
              <a:custGeom>
                <a:avLst/>
                <a:gdLst/>
                <a:ahLst/>
                <a:cxnLst/>
                <a:rect l="l" t="t" r="r" b="b"/>
                <a:pathLst>
                  <a:path w="70" h="56" extrusionOk="0">
                    <a:moveTo>
                      <a:pt x="0" y="31"/>
                    </a:moveTo>
                    <a:cubicBezTo>
                      <a:pt x="0" y="31"/>
                      <a:pt x="15" y="16"/>
                      <a:pt x="23" y="8"/>
                    </a:cubicBezTo>
                    <a:cubicBezTo>
                      <a:pt x="31" y="0"/>
                      <a:pt x="55" y="4"/>
                      <a:pt x="62" y="23"/>
                    </a:cubicBezTo>
                    <a:cubicBezTo>
                      <a:pt x="70" y="42"/>
                      <a:pt x="56" y="45"/>
                      <a:pt x="40" y="52"/>
                    </a:cubicBezTo>
                    <a:cubicBezTo>
                      <a:pt x="31" y="56"/>
                      <a:pt x="20" y="55"/>
                      <a:pt x="12" y="49"/>
                    </a:cubicBezTo>
                    <a:lnTo>
                      <a:pt x="0" y="31"/>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9" name="Google Shape;399;p36"/>
              <p:cNvSpPr/>
              <p:nvPr/>
            </p:nvSpPr>
            <p:spPr>
              <a:xfrm>
                <a:off x="5937603" y="2392819"/>
                <a:ext cx="117227" cy="93429"/>
              </a:xfrm>
              <a:custGeom>
                <a:avLst/>
                <a:gdLst/>
                <a:ahLst/>
                <a:cxnLst/>
                <a:rect l="l" t="t" r="r" b="b"/>
                <a:pathLst>
                  <a:path w="70" h="56" extrusionOk="0">
                    <a:moveTo>
                      <a:pt x="0" y="31"/>
                    </a:moveTo>
                    <a:cubicBezTo>
                      <a:pt x="0" y="31"/>
                      <a:pt x="15" y="16"/>
                      <a:pt x="23" y="8"/>
                    </a:cubicBezTo>
                    <a:cubicBezTo>
                      <a:pt x="31" y="0"/>
                      <a:pt x="55" y="4"/>
                      <a:pt x="62" y="23"/>
                    </a:cubicBezTo>
                    <a:cubicBezTo>
                      <a:pt x="70" y="42"/>
                      <a:pt x="56" y="45"/>
                      <a:pt x="40" y="52"/>
                    </a:cubicBezTo>
                    <a:cubicBezTo>
                      <a:pt x="31" y="56"/>
                      <a:pt x="20" y="55"/>
                      <a:pt x="12" y="49"/>
                    </a:cubicBezTo>
                    <a:lnTo>
                      <a:pt x="0" y="31"/>
                    </a:lnTo>
                    <a:close/>
                  </a:path>
                </a:pathLst>
              </a:custGeom>
              <a:noFill/>
              <a:ln w="11100" cap="rnd" cmpd="sng">
                <a:solidFill>
                  <a:srgbClr val="263238"/>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0" name="Google Shape;400;p36"/>
              <p:cNvSpPr/>
              <p:nvPr/>
            </p:nvSpPr>
            <p:spPr>
              <a:xfrm>
                <a:off x="6014284" y="2374310"/>
                <a:ext cx="66987" cy="106650"/>
              </a:xfrm>
              <a:custGeom>
                <a:avLst/>
                <a:gdLst/>
                <a:ahLst/>
                <a:cxnLst/>
                <a:rect l="l" t="t" r="r" b="b"/>
                <a:pathLst>
                  <a:path w="40" h="64" extrusionOk="0">
                    <a:moveTo>
                      <a:pt x="14" y="6"/>
                    </a:moveTo>
                    <a:cubicBezTo>
                      <a:pt x="14" y="6"/>
                      <a:pt x="38" y="25"/>
                      <a:pt x="39" y="37"/>
                    </a:cubicBezTo>
                    <a:cubicBezTo>
                      <a:pt x="40" y="50"/>
                      <a:pt x="27" y="64"/>
                      <a:pt x="18" y="50"/>
                    </a:cubicBezTo>
                    <a:cubicBezTo>
                      <a:pt x="10" y="39"/>
                      <a:pt x="4" y="27"/>
                      <a:pt x="1" y="15"/>
                    </a:cubicBezTo>
                    <a:cubicBezTo>
                      <a:pt x="0" y="7"/>
                      <a:pt x="6" y="0"/>
                      <a:pt x="14" y="6"/>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1" name="Google Shape;401;p36"/>
              <p:cNvSpPr/>
              <p:nvPr/>
            </p:nvSpPr>
            <p:spPr>
              <a:xfrm>
                <a:off x="6014284" y="2374310"/>
                <a:ext cx="66987" cy="106650"/>
              </a:xfrm>
              <a:custGeom>
                <a:avLst/>
                <a:gdLst/>
                <a:ahLst/>
                <a:cxnLst/>
                <a:rect l="l" t="t" r="r" b="b"/>
                <a:pathLst>
                  <a:path w="40" h="64" extrusionOk="0">
                    <a:moveTo>
                      <a:pt x="14" y="6"/>
                    </a:moveTo>
                    <a:cubicBezTo>
                      <a:pt x="14" y="6"/>
                      <a:pt x="38" y="25"/>
                      <a:pt x="39" y="37"/>
                    </a:cubicBezTo>
                    <a:cubicBezTo>
                      <a:pt x="40" y="50"/>
                      <a:pt x="27" y="64"/>
                      <a:pt x="18" y="50"/>
                    </a:cubicBezTo>
                    <a:cubicBezTo>
                      <a:pt x="10" y="39"/>
                      <a:pt x="4" y="27"/>
                      <a:pt x="1" y="15"/>
                    </a:cubicBezTo>
                    <a:cubicBezTo>
                      <a:pt x="0" y="7"/>
                      <a:pt x="6" y="0"/>
                      <a:pt x="14" y="6"/>
                    </a:cubicBezTo>
                    <a:close/>
                  </a:path>
                </a:pathLst>
              </a:custGeom>
              <a:noFill/>
              <a:ln w="11100" cap="rnd" cmpd="sng">
                <a:solidFill>
                  <a:srgbClr val="263238"/>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2" name="Google Shape;402;p36"/>
              <p:cNvSpPr/>
              <p:nvPr/>
            </p:nvSpPr>
            <p:spPr>
              <a:xfrm>
                <a:off x="5958756" y="2359325"/>
                <a:ext cx="81089" cy="98717"/>
              </a:xfrm>
              <a:custGeom>
                <a:avLst/>
                <a:gdLst/>
                <a:ahLst/>
                <a:cxnLst/>
                <a:rect l="l" t="t" r="r" b="b"/>
                <a:pathLst>
                  <a:path w="48" h="59" extrusionOk="0">
                    <a:moveTo>
                      <a:pt x="0" y="43"/>
                    </a:moveTo>
                    <a:cubicBezTo>
                      <a:pt x="0" y="43"/>
                      <a:pt x="18" y="25"/>
                      <a:pt x="29" y="13"/>
                    </a:cubicBezTo>
                    <a:cubicBezTo>
                      <a:pt x="41" y="0"/>
                      <a:pt x="48" y="2"/>
                      <a:pt x="47" y="15"/>
                    </a:cubicBezTo>
                    <a:cubicBezTo>
                      <a:pt x="46" y="27"/>
                      <a:pt x="32" y="34"/>
                      <a:pt x="32" y="34"/>
                    </a:cubicBezTo>
                    <a:cubicBezTo>
                      <a:pt x="32" y="34"/>
                      <a:pt x="29" y="55"/>
                      <a:pt x="14" y="59"/>
                    </a:cubicBezTo>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3" name="Google Shape;403;p36"/>
              <p:cNvSpPr/>
              <p:nvPr/>
            </p:nvSpPr>
            <p:spPr>
              <a:xfrm>
                <a:off x="5958756" y="2359325"/>
                <a:ext cx="81089" cy="98717"/>
              </a:xfrm>
              <a:custGeom>
                <a:avLst/>
                <a:gdLst/>
                <a:ahLst/>
                <a:cxnLst/>
                <a:rect l="l" t="t" r="r" b="b"/>
                <a:pathLst>
                  <a:path w="48" h="59" extrusionOk="0">
                    <a:moveTo>
                      <a:pt x="0" y="43"/>
                    </a:moveTo>
                    <a:cubicBezTo>
                      <a:pt x="0" y="43"/>
                      <a:pt x="18" y="25"/>
                      <a:pt x="29" y="13"/>
                    </a:cubicBezTo>
                    <a:cubicBezTo>
                      <a:pt x="41" y="0"/>
                      <a:pt x="48" y="2"/>
                      <a:pt x="47" y="15"/>
                    </a:cubicBezTo>
                    <a:cubicBezTo>
                      <a:pt x="46" y="27"/>
                      <a:pt x="32" y="34"/>
                      <a:pt x="32" y="34"/>
                    </a:cubicBezTo>
                    <a:cubicBezTo>
                      <a:pt x="32" y="34"/>
                      <a:pt x="29" y="55"/>
                      <a:pt x="14" y="59"/>
                    </a:cubicBezTo>
                  </a:path>
                </a:pathLst>
              </a:custGeom>
              <a:noFill/>
              <a:ln w="11100" cap="rnd" cmpd="sng">
                <a:solidFill>
                  <a:srgbClr val="263238"/>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4" name="Google Shape;404;p36"/>
              <p:cNvSpPr/>
              <p:nvPr/>
            </p:nvSpPr>
            <p:spPr>
              <a:xfrm>
                <a:off x="5870616" y="2430720"/>
                <a:ext cx="137499" cy="85497"/>
              </a:xfrm>
              <a:custGeom>
                <a:avLst/>
                <a:gdLst/>
                <a:ahLst/>
                <a:cxnLst/>
                <a:rect l="l" t="t" r="r" b="b"/>
                <a:pathLst>
                  <a:path w="82" h="51" extrusionOk="0">
                    <a:moveTo>
                      <a:pt x="0" y="30"/>
                    </a:moveTo>
                    <a:cubicBezTo>
                      <a:pt x="7" y="20"/>
                      <a:pt x="16" y="12"/>
                      <a:pt x="26" y="7"/>
                    </a:cubicBezTo>
                    <a:cubicBezTo>
                      <a:pt x="42" y="0"/>
                      <a:pt x="51" y="0"/>
                      <a:pt x="59" y="8"/>
                    </a:cubicBezTo>
                    <a:cubicBezTo>
                      <a:pt x="67" y="16"/>
                      <a:pt x="82" y="21"/>
                      <a:pt x="80" y="29"/>
                    </a:cubicBezTo>
                    <a:cubicBezTo>
                      <a:pt x="78" y="37"/>
                      <a:pt x="70" y="34"/>
                      <a:pt x="67" y="32"/>
                    </a:cubicBezTo>
                    <a:cubicBezTo>
                      <a:pt x="61" y="31"/>
                      <a:pt x="55" y="31"/>
                      <a:pt x="49" y="30"/>
                    </a:cubicBezTo>
                    <a:cubicBezTo>
                      <a:pt x="44" y="37"/>
                      <a:pt x="38" y="43"/>
                      <a:pt x="31" y="47"/>
                    </a:cubicBezTo>
                    <a:cubicBezTo>
                      <a:pt x="23" y="49"/>
                      <a:pt x="16" y="51"/>
                      <a:pt x="8" y="51"/>
                    </a:cubicBezTo>
                    <a:cubicBezTo>
                      <a:pt x="0" y="30"/>
                      <a:pt x="0" y="30"/>
                      <a:pt x="0" y="30"/>
                    </a:cubicBezTo>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5" name="Google Shape;405;p36"/>
              <p:cNvSpPr/>
              <p:nvPr/>
            </p:nvSpPr>
            <p:spPr>
              <a:xfrm>
                <a:off x="5867090" y="2430720"/>
                <a:ext cx="141025" cy="90785"/>
              </a:xfrm>
              <a:custGeom>
                <a:avLst/>
                <a:gdLst/>
                <a:ahLst/>
                <a:cxnLst/>
                <a:rect l="l" t="t" r="r" b="b"/>
                <a:pathLst>
                  <a:path w="84" h="54" extrusionOk="0">
                    <a:moveTo>
                      <a:pt x="2" y="30"/>
                    </a:moveTo>
                    <a:cubicBezTo>
                      <a:pt x="4" y="31"/>
                      <a:pt x="4" y="31"/>
                      <a:pt x="4" y="31"/>
                    </a:cubicBezTo>
                    <a:cubicBezTo>
                      <a:pt x="10" y="21"/>
                      <a:pt x="19" y="14"/>
                      <a:pt x="29" y="8"/>
                    </a:cubicBezTo>
                    <a:cubicBezTo>
                      <a:pt x="28" y="7"/>
                      <a:pt x="28" y="7"/>
                      <a:pt x="28" y="7"/>
                    </a:cubicBezTo>
                    <a:cubicBezTo>
                      <a:pt x="29" y="8"/>
                      <a:pt x="29" y="8"/>
                      <a:pt x="29" y="8"/>
                    </a:cubicBezTo>
                    <a:cubicBezTo>
                      <a:pt x="36" y="5"/>
                      <a:pt x="42" y="4"/>
                      <a:pt x="47" y="4"/>
                    </a:cubicBezTo>
                    <a:cubicBezTo>
                      <a:pt x="52" y="4"/>
                      <a:pt x="55" y="5"/>
                      <a:pt x="59" y="9"/>
                    </a:cubicBezTo>
                    <a:cubicBezTo>
                      <a:pt x="63" y="13"/>
                      <a:pt x="69" y="16"/>
                      <a:pt x="73" y="19"/>
                    </a:cubicBezTo>
                    <a:cubicBezTo>
                      <a:pt x="75" y="21"/>
                      <a:pt x="77" y="22"/>
                      <a:pt x="78" y="24"/>
                    </a:cubicBezTo>
                    <a:cubicBezTo>
                      <a:pt x="80" y="25"/>
                      <a:pt x="80" y="26"/>
                      <a:pt x="80" y="28"/>
                    </a:cubicBezTo>
                    <a:cubicBezTo>
                      <a:pt x="80" y="29"/>
                      <a:pt x="80" y="29"/>
                      <a:pt x="80" y="29"/>
                    </a:cubicBezTo>
                    <a:cubicBezTo>
                      <a:pt x="80" y="30"/>
                      <a:pt x="79" y="31"/>
                      <a:pt x="78" y="31"/>
                    </a:cubicBezTo>
                    <a:cubicBezTo>
                      <a:pt x="78" y="32"/>
                      <a:pt x="77" y="32"/>
                      <a:pt x="76" y="32"/>
                    </a:cubicBezTo>
                    <a:cubicBezTo>
                      <a:pt x="74" y="32"/>
                      <a:pt x="71" y="31"/>
                      <a:pt x="69" y="31"/>
                    </a:cubicBezTo>
                    <a:cubicBezTo>
                      <a:pt x="69" y="30"/>
                      <a:pt x="69" y="30"/>
                      <a:pt x="69" y="30"/>
                    </a:cubicBezTo>
                    <a:cubicBezTo>
                      <a:pt x="63" y="29"/>
                      <a:pt x="57" y="29"/>
                      <a:pt x="51" y="28"/>
                    </a:cubicBezTo>
                    <a:cubicBezTo>
                      <a:pt x="50" y="28"/>
                      <a:pt x="49" y="28"/>
                      <a:pt x="49" y="29"/>
                    </a:cubicBezTo>
                    <a:cubicBezTo>
                      <a:pt x="44" y="35"/>
                      <a:pt x="38" y="41"/>
                      <a:pt x="32" y="45"/>
                    </a:cubicBezTo>
                    <a:cubicBezTo>
                      <a:pt x="33" y="47"/>
                      <a:pt x="33" y="47"/>
                      <a:pt x="33" y="47"/>
                    </a:cubicBezTo>
                    <a:cubicBezTo>
                      <a:pt x="32" y="45"/>
                      <a:pt x="32" y="45"/>
                      <a:pt x="32" y="45"/>
                    </a:cubicBezTo>
                    <a:cubicBezTo>
                      <a:pt x="25" y="47"/>
                      <a:pt x="18" y="49"/>
                      <a:pt x="10" y="49"/>
                    </a:cubicBezTo>
                    <a:cubicBezTo>
                      <a:pt x="10" y="51"/>
                      <a:pt x="10" y="51"/>
                      <a:pt x="10" y="51"/>
                    </a:cubicBezTo>
                    <a:cubicBezTo>
                      <a:pt x="12" y="51"/>
                      <a:pt x="12" y="51"/>
                      <a:pt x="12" y="51"/>
                    </a:cubicBezTo>
                    <a:cubicBezTo>
                      <a:pt x="4" y="29"/>
                      <a:pt x="4" y="29"/>
                      <a:pt x="4" y="29"/>
                    </a:cubicBezTo>
                    <a:cubicBezTo>
                      <a:pt x="2" y="30"/>
                      <a:pt x="2" y="30"/>
                      <a:pt x="2" y="30"/>
                    </a:cubicBezTo>
                    <a:cubicBezTo>
                      <a:pt x="4" y="31"/>
                      <a:pt x="4" y="31"/>
                      <a:pt x="4" y="31"/>
                    </a:cubicBezTo>
                    <a:cubicBezTo>
                      <a:pt x="2" y="30"/>
                      <a:pt x="2" y="30"/>
                      <a:pt x="2" y="30"/>
                    </a:cubicBezTo>
                    <a:cubicBezTo>
                      <a:pt x="0" y="31"/>
                      <a:pt x="0" y="31"/>
                      <a:pt x="0" y="31"/>
                    </a:cubicBezTo>
                    <a:cubicBezTo>
                      <a:pt x="8" y="52"/>
                      <a:pt x="8" y="52"/>
                      <a:pt x="8" y="52"/>
                    </a:cubicBezTo>
                    <a:cubicBezTo>
                      <a:pt x="9" y="53"/>
                      <a:pt x="9" y="54"/>
                      <a:pt x="10" y="53"/>
                    </a:cubicBezTo>
                    <a:cubicBezTo>
                      <a:pt x="18" y="53"/>
                      <a:pt x="26" y="51"/>
                      <a:pt x="33" y="49"/>
                    </a:cubicBezTo>
                    <a:cubicBezTo>
                      <a:pt x="34" y="49"/>
                      <a:pt x="34" y="49"/>
                      <a:pt x="34" y="49"/>
                    </a:cubicBezTo>
                    <a:cubicBezTo>
                      <a:pt x="41" y="44"/>
                      <a:pt x="47" y="38"/>
                      <a:pt x="52" y="31"/>
                    </a:cubicBezTo>
                    <a:cubicBezTo>
                      <a:pt x="51" y="30"/>
                      <a:pt x="51" y="30"/>
                      <a:pt x="51" y="30"/>
                    </a:cubicBezTo>
                    <a:cubicBezTo>
                      <a:pt x="50" y="32"/>
                      <a:pt x="50" y="32"/>
                      <a:pt x="50" y="32"/>
                    </a:cubicBezTo>
                    <a:cubicBezTo>
                      <a:pt x="56" y="33"/>
                      <a:pt x="62" y="33"/>
                      <a:pt x="68" y="34"/>
                    </a:cubicBezTo>
                    <a:cubicBezTo>
                      <a:pt x="69" y="32"/>
                      <a:pt x="69" y="32"/>
                      <a:pt x="69" y="32"/>
                    </a:cubicBezTo>
                    <a:cubicBezTo>
                      <a:pt x="68" y="34"/>
                      <a:pt x="68" y="34"/>
                      <a:pt x="68" y="34"/>
                    </a:cubicBezTo>
                    <a:cubicBezTo>
                      <a:pt x="69" y="35"/>
                      <a:pt x="72" y="36"/>
                      <a:pt x="76" y="36"/>
                    </a:cubicBezTo>
                    <a:cubicBezTo>
                      <a:pt x="77" y="36"/>
                      <a:pt x="79" y="36"/>
                      <a:pt x="81" y="35"/>
                    </a:cubicBezTo>
                    <a:cubicBezTo>
                      <a:pt x="82" y="34"/>
                      <a:pt x="83" y="32"/>
                      <a:pt x="84" y="30"/>
                    </a:cubicBezTo>
                    <a:cubicBezTo>
                      <a:pt x="84" y="29"/>
                      <a:pt x="84" y="28"/>
                      <a:pt x="84" y="28"/>
                    </a:cubicBezTo>
                    <a:cubicBezTo>
                      <a:pt x="84" y="25"/>
                      <a:pt x="83" y="23"/>
                      <a:pt x="81" y="21"/>
                    </a:cubicBezTo>
                    <a:cubicBezTo>
                      <a:pt x="79" y="18"/>
                      <a:pt x="75" y="16"/>
                      <a:pt x="72" y="14"/>
                    </a:cubicBezTo>
                    <a:cubicBezTo>
                      <a:pt x="68" y="11"/>
                      <a:pt x="65" y="9"/>
                      <a:pt x="62" y="6"/>
                    </a:cubicBezTo>
                    <a:cubicBezTo>
                      <a:pt x="58" y="2"/>
                      <a:pt x="53" y="0"/>
                      <a:pt x="47" y="0"/>
                    </a:cubicBezTo>
                    <a:cubicBezTo>
                      <a:pt x="41" y="0"/>
                      <a:pt x="35" y="1"/>
                      <a:pt x="27" y="5"/>
                    </a:cubicBezTo>
                    <a:cubicBezTo>
                      <a:pt x="27" y="5"/>
                      <a:pt x="27" y="5"/>
                      <a:pt x="27" y="5"/>
                    </a:cubicBezTo>
                    <a:cubicBezTo>
                      <a:pt x="16" y="10"/>
                      <a:pt x="7" y="19"/>
                      <a:pt x="1" y="29"/>
                    </a:cubicBezTo>
                    <a:cubicBezTo>
                      <a:pt x="0" y="30"/>
                      <a:pt x="0" y="30"/>
                      <a:pt x="0" y="31"/>
                    </a:cubicBezTo>
                    <a:cubicBezTo>
                      <a:pt x="2" y="30"/>
                      <a:pt x="2" y="30"/>
                      <a:pt x="2" y="30"/>
                    </a:cubicBezTo>
                  </a:path>
                </a:pathLst>
              </a:custGeom>
              <a:solidFill>
                <a:srgbClr val="26323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6" name="Google Shape;406;p36"/>
              <p:cNvSpPr/>
              <p:nvPr/>
            </p:nvSpPr>
            <p:spPr>
              <a:xfrm>
                <a:off x="4889612" y="3498983"/>
                <a:ext cx="1651753" cy="432770"/>
              </a:xfrm>
              <a:custGeom>
                <a:avLst/>
                <a:gdLst/>
                <a:ahLst/>
                <a:cxnLst/>
                <a:rect l="l" t="t" r="r" b="b"/>
                <a:pathLst>
                  <a:path w="1874" h="491" extrusionOk="0">
                    <a:moveTo>
                      <a:pt x="399" y="120"/>
                    </a:moveTo>
                    <a:lnTo>
                      <a:pt x="0" y="179"/>
                    </a:lnTo>
                    <a:lnTo>
                      <a:pt x="1874" y="491"/>
                    </a:lnTo>
                    <a:lnTo>
                      <a:pt x="1775" y="0"/>
                    </a:lnTo>
                    <a:lnTo>
                      <a:pt x="399" y="120"/>
                    </a:lnTo>
                    <a:close/>
                  </a:path>
                </a:pathLst>
              </a:custGeom>
              <a:solidFill>
                <a:srgbClr val="92E3A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7" name="Google Shape;407;p36"/>
              <p:cNvSpPr/>
              <p:nvPr/>
            </p:nvSpPr>
            <p:spPr>
              <a:xfrm>
                <a:off x="4889612" y="3498983"/>
                <a:ext cx="1651753" cy="432770"/>
              </a:xfrm>
              <a:custGeom>
                <a:avLst/>
                <a:gdLst/>
                <a:ahLst/>
                <a:cxnLst/>
                <a:rect l="l" t="t" r="r" b="b"/>
                <a:pathLst>
                  <a:path w="1874" h="491" extrusionOk="0">
                    <a:moveTo>
                      <a:pt x="399" y="120"/>
                    </a:moveTo>
                    <a:lnTo>
                      <a:pt x="0" y="179"/>
                    </a:lnTo>
                    <a:lnTo>
                      <a:pt x="1874" y="491"/>
                    </a:lnTo>
                    <a:lnTo>
                      <a:pt x="1775" y="0"/>
                    </a:lnTo>
                    <a:lnTo>
                      <a:pt x="399" y="12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8" name="Google Shape;408;p36"/>
              <p:cNvSpPr/>
              <p:nvPr/>
            </p:nvSpPr>
            <p:spPr>
              <a:xfrm>
                <a:off x="4889612" y="3498983"/>
                <a:ext cx="1651753" cy="432770"/>
              </a:xfrm>
              <a:custGeom>
                <a:avLst/>
                <a:gdLst/>
                <a:ahLst/>
                <a:cxnLst/>
                <a:rect l="l" t="t" r="r" b="b"/>
                <a:pathLst>
                  <a:path w="1874" h="491" extrusionOk="0">
                    <a:moveTo>
                      <a:pt x="1775" y="0"/>
                    </a:moveTo>
                    <a:lnTo>
                      <a:pt x="1691" y="8"/>
                    </a:lnTo>
                    <a:lnTo>
                      <a:pt x="1714" y="59"/>
                    </a:lnTo>
                    <a:lnTo>
                      <a:pt x="118" y="162"/>
                    </a:lnTo>
                    <a:lnTo>
                      <a:pt x="0" y="179"/>
                    </a:lnTo>
                    <a:lnTo>
                      <a:pt x="1874" y="491"/>
                    </a:lnTo>
                    <a:lnTo>
                      <a:pt x="1775" y="0"/>
                    </a:lnTo>
                    <a:close/>
                  </a:path>
                </a:pathLst>
              </a:custGeom>
              <a:solidFill>
                <a:srgbClr val="BEEEC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9" name="Google Shape;409;p36"/>
              <p:cNvSpPr/>
              <p:nvPr/>
            </p:nvSpPr>
            <p:spPr>
              <a:xfrm>
                <a:off x="4889612" y="3498983"/>
                <a:ext cx="1651753" cy="432770"/>
              </a:xfrm>
              <a:custGeom>
                <a:avLst/>
                <a:gdLst/>
                <a:ahLst/>
                <a:cxnLst/>
                <a:rect l="l" t="t" r="r" b="b"/>
                <a:pathLst>
                  <a:path w="1874" h="491" extrusionOk="0">
                    <a:moveTo>
                      <a:pt x="1775" y="0"/>
                    </a:moveTo>
                    <a:lnTo>
                      <a:pt x="1691" y="8"/>
                    </a:lnTo>
                    <a:lnTo>
                      <a:pt x="1714" y="59"/>
                    </a:lnTo>
                    <a:lnTo>
                      <a:pt x="118" y="162"/>
                    </a:lnTo>
                    <a:lnTo>
                      <a:pt x="0" y="179"/>
                    </a:lnTo>
                    <a:lnTo>
                      <a:pt x="1874" y="491"/>
                    </a:lnTo>
                    <a:lnTo>
                      <a:pt x="1775" y="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0" name="Google Shape;410;p36"/>
              <p:cNvSpPr/>
              <p:nvPr/>
            </p:nvSpPr>
            <p:spPr>
              <a:xfrm>
                <a:off x="4951311" y="2461569"/>
                <a:ext cx="1449030" cy="1181966"/>
              </a:xfrm>
              <a:custGeom>
                <a:avLst/>
                <a:gdLst/>
                <a:ahLst/>
                <a:cxnLst/>
                <a:rect l="l" t="t" r="r" b="b"/>
                <a:pathLst>
                  <a:path w="864" h="705" extrusionOk="0">
                    <a:moveTo>
                      <a:pt x="569" y="0"/>
                    </a:moveTo>
                    <a:cubicBezTo>
                      <a:pt x="569" y="0"/>
                      <a:pt x="328" y="549"/>
                      <a:pt x="0" y="705"/>
                    </a:cubicBezTo>
                    <a:cubicBezTo>
                      <a:pt x="864" y="650"/>
                      <a:pt x="864" y="650"/>
                      <a:pt x="864" y="650"/>
                    </a:cubicBezTo>
                    <a:cubicBezTo>
                      <a:pt x="569" y="0"/>
                      <a:pt x="569" y="0"/>
                      <a:pt x="569" y="0"/>
                    </a:cubicBezTo>
                  </a:path>
                </a:pathLst>
              </a:custGeom>
              <a:solidFill>
                <a:srgbClr val="92E3A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1" name="Google Shape;411;p36"/>
              <p:cNvSpPr/>
              <p:nvPr/>
            </p:nvSpPr>
            <p:spPr>
              <a:xfrm>
                <a:off x="4968058" y="2469502"/>
                <a:ext cx="1426995" cy="1170506"/>
              </a:xfrm>
              <a:custGeom>
                <a:avLst/>
                <a:gdLst/>
                <a:ahLst/>
                <a:cxnLst/>
                <a:rect l="l" t="t" r="r" b="b"/>
                <a:pathLst>
                  <a:path w="851" h="698" extrusionOk="0">
                    <a:moveTo>
                      <a:pt x="559" y="0"/>
                    </a:moveTo>
                    <a:cubicBezTo>
                      <a:pt x="548" y="24"/>
                      <a:pt x="490" y="149"/>
                      <a:pt x="399" y="290"/>
                    </a:cubicBezTo>
                    <a:cubicBezTo>
                      <a:pt x="299" y="444"/>
                      <a:pt x="160" y="617"/>
                      <a:pt x="0" y="698"/>
                    </a:cubicBezTo>
                    <a:cubicBezTo>
                      <a:pt x="851" y="643"/>
                      <a:pt x="851" y="643"/>
                      <a:pt x="851" y="643"/>
                    </a:cubicBezTo>
                    <a:cubicBezTo>
                      <a:pt x="559" y="0"/>
                      <a:pt x="559" y="0"/>
                      <a:pt x="559" y="0"/>
                    </a:cubicBezTo>
                  </a:path>
                </a:pathLst>
              </a:custGeom>
              <a:solidFill>
                <a:srgbClr val="49715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2" name="Google Shape;412;p36"/>
              <p:cNvSpPr/>
              <p:nvPr/>
            </p:nvSpPr>
            <p:spPr>
              <a:xfrm>
                <a:off x="4951311" y="2461569"/>
                <a:ext cx="1449030" cy="1181966"/>
              </a:xfrm>
              <a:custGeom>
                <a:avLst/>
                <a:gdLst/>
                <a:ahLst/>
                <a:cxnLst/>
                <a:rect l="l" t="t" r="r" b="b"/>
                <a:pathLst>
                  <a:path w="864" h="705" extrusionOk="0">
                    <a:moveTo>
                      <a:pt x="10" y="703"/>
                    </a:moveTo>
                    <a:cubicBezTo>
                      <a:pt x="170" y="622"/>
                      <a:pt x="309" y="449"/>
                      <a:pt x="409" y="295"/>
                    </a:cubicBezTo>
                    <a:cubicBezTo>
                      <a:pt x="500" y="154"/>
                      <a:pt x="558" y="29"/>
                      <a:pt x="569" y="5"/>
                    </a:cubicBezTo>
                    <a:cubicBezTo>
                      <a:pt x="861" y="648"/>
                      <a:pt x="861" y="648"/>
                      <a:pt x="861" y="648"/>
                    </a:cubicBezTo>
                    <a:cubicBezTo>
                      <a:pt x="10" y="703"/>
                      <a:pt x="10" y="703"/>
                      <a:pt x="10" y="703"/>
                    </a:cubicBezTo>
                    <a:moveTo>
                      <a:pt x="569" y="0"/>
                    </a:moveTo>
                    <a:cubicBezTo>
                      <a:pt x="569" y="0"/>
                      <a:pt x="565" y="10"/>
                      <a:pt x="556" y="28"/>
                    </a:cubicBezTo>
                    <a:cubicBezTo>
                      <a:pt x="555" y="29"/>
                      <a:pt x="555" y="31"/>
                      <a:pt x="554" y="33"/>
                    </a:cubicBezTo>
                    <a:cubicBezTo>
                      <a:pt x="528" y="88"/>
                      <a:pt x="468" y="204"/>
                      <a:pt x="385" y="327"/>
                    </a:cubicBezTo>
                    <a:cubicBezTo>
                      <a:pt x="381" y="334"/>
                      <a:pt x="376" y="341"/>
                      <a:pt x="371" y="349"/>
                    </a:cubicBezTo>
                    <a:cubicBezTo>
                      <a:pt x="338" y="396"/>
                      <a:pt x="302" y="444"/>
                      <a:pt x="263" y="490"/>
                    </a:cubicBezTo>
                    <a:cubicBezTo>
                      <a:pt x="261" y="491"/>
                      <a:pt x="260" y="493"/>
                      <a:pt x="259" y="494"/>
                    </a:cubicBezTo>
                    <a:cubicBezTo>
                      <a:pt x="255" y="499"/>
                      <a:pt x="251" y="503"/>
                      <a:pt x="247" y="508"/>
                    </a:cubicBezTo>
                    <a:cubicBezTo>
                      <a:pt x="245" y="510"/>
                      <a:pt x="242" y="513"/>
                      <a:pt x="240" y="515"/>
                    </a:cubicBezTo>
                    <a:cubicBezTo>
                      <a:pt x="221" y="536"/>
                      <a:pt x="202" y="556"/>
                      <a:pt x="182" y="575"/>
                    </a:cubicBezTo>
                    <a:cubicBezTo>
                      <a:pt x="180" y="576"/>
                      <a:pt x="179" y="578"/>
                      <a:pt x="178" y="579"/>
                    </a:cubicBezTo>
                    <a:cubicBezTo>
                      <a:pt x="122" y="631"/>
                      <a:pt x="63" y="675"/>
                      <a:pt x="0" y="705"/>
                    </a:cubicBezTo>
                    <a:cubicBezTo>
                      <a:pt x="864" y="650"/>
                      <a:pt x="864" y="650"/>
                      <a:pt x="864" y="650"/>
                    </a:cubicBezTo>
                    <a:cubicBezTo>
                      <a:pt x="852" y="623"/>
                      <a:pt x="852" y="623"/>
                      <a:pt x="852" y="623"/>
                    </a:cubicBezTo>
                    <a:cubicBezTo>
                      <a:pt x="744" y="385"/>
                      <a:pt x="744" y="385"/>
                      <a:pt x="744" y="385"/>
                    </a:cubicBezTo>
                    <a:cubicBezTo>
                      <a:pt x="582" y="29"/>
                      <a:pt x="582" y="29"/>
                      <a:pt x="582" y="29"/>
                    </a:cubicBezTo>
                    <a:cubicBezTo>
                      <a:pt x="580" y="25"/>
                      <a:pt x="580" y="25"/>
                      <a:pt x="580" y="25"/>
                    </a:cubicBezTo>
                    <a:cubicBezTo>
                      <a:pt x="569" y="0"/>
                      <a:pt x="569" y="0"/>
                      <a:pt x="569" y="0"/>
                    </a:cubicBezTo>
                  </a:path>
                </a:pathLst>
              </a:custGeom>
              <a:solidFill>
                <a:srgbClr val="5C8A7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3" name="Google Shape;413;p36"/>
              <p:cNvSpPr/>
              <p:nvPr/>
            </p:nvSpPr>
            <p:spPr>
              <a:xfrm>
                <a:off x="4951311" y="2461569"/>
                <a:ext cx="1449030" cy="1181966"/>
              </a:xfrm>
              <a:custGeom>
                <a:avLst/>
                <a:gdLst/>
                <a:ahLst/>
                <a:cxnLst/>
                <a:rect l="l" t="t" r="r" b="b"/>
                <a:pathLst>
                  <a:path w="864" h="705" extrusionOk="0">
                    <a:moveTo>
                      <a:pt x="569" y="0"/>
                    </a:moveTo>
                    <a:cubicBezTo>
                      <a:pt x="569" y="0"/>
                      <a:pt x="328" y="549"/>
                      <a:pt x="0" y="705"/>
                    </a:cubicBezTo>
                    <a:cubicBezTo>
                      <a:pt x="864" y="650"/>
                      <a:pt x="864" y="650"/>
                      <a:pt x="864" y="650"/>
                    </a:cubicBezTo>
                    <a:lnTo>
                      <a:pt x="569" y="0"/>
                    </a:lnTo>
                    <a:close/>
                  </a:path>
                </a:pathLst>
              </a:custGeom>
              <a:noFill/>
              <a:ln w="11100" cap="rnd" cmpd="sng">
                <a:solidFill>
                  <a:srgbClr val="263238"/>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cxnSp>
            <p:nvCxnSpPr>
              <p:cNvPr id="414" name="Google Shape;414;p36"/>
              <p:cNvCxnSpPr/>
              <p:nvPr/>
            </p:nvCxnSpPr>
            <p:spPr>
              <a:xfrm>
                <a:off x="5905872" y="2395463"/>
                <a:ext cx="0" cy="1432200"/>
              </a:xfrm>
              <a:prstGeom prst="straightConnector1">
                <a:avLst/>
              </a:prstGeom>
              <a:noFill/>
              <a:ln w="23800" cap="rnd" cmpd="sng">
                <a:solidFill>
                  <a:srgbClr val="263238"/>
                </a:solidFill>
                <a:prstDash val="solid"/>
                <a:round/>
                <a:headEnd type="none" w="med" len="med"/>
                <a:tailEnd type="none" w="med" len="med"/>
              </a:ln>
            </p:spPr>
          </p:cxnSp>
          <p:cxnSp>
            <p:nvCxnSpPr>
              <p:cNvPr id="415" name="Google Shape;415;p36"/>
              <p:cNvCxnSpPr/>
              <p:nvPr/>
            </p:nvCxnSpPr>
            <p:spPr>
              <a:xfrm rot="10800000">
                <a:off x="6924776" y="2341598"/>
                <a:ext cx="0" cy="75900"/>
              </a:xfrm>
              <a:prstGeom prst="straightConnector1">
                <a:avLst/>
              </a:prstGeom>
              <a:noFill/>
              <a:ln w="23800" cap="rnd" cmpd="sng">
                <a:solidFill>
                  <a:srgbClr val="263238"/>
                </a:solidFill>
                <a:prstDash val="solid"/>
                <a:round/>
                <a:headEnd type="none" w="med" len="med"/>
                <a:tailEnd type="none" w="med" len="med"/>
              </a:ln>
            </p:spPr>
          </p:cxnSp>
          <p:sp>
            <p:nvSpPr>
              <p:cNvPr id="416" name="Google Shape;416;p36"/>
              <p:cNvSpPr/>
              <p:nvPr/>
            </p:nvSpPr>
            <p:spPr>
              <a:xfrm>
                <a:off x="5905872" y="2395463"/>
                <a:ext cx="1916174" cy="1549511"/>
              </a:xfrm>
              <a:custGeom>
                <a:avLst/>
                <a:gdLst/>
                <a:ahLst/>
                <a:cxnLst/>
                <a:rect l="l" t="t" r="r" b="b"/>
                <a:pathLst>
                  <a:path w="1143" h="924" extrusionOk="0">
                    <a:moveTo>
                      <a:pt x="0" y="39"/>
                    </a:moveTo>
                    <a:cubicBezTo>
                      <a:pt x="0" y="39"/>
                      <a:pt x="117" y="404"/>
                      <a:pt x="187" y="585"/>
                    </a:cubicBezTo>
                    <a:cubicBezTo>
                      <a:pt x="268" y="792"/>
                      <a:pt x="365" y="924"/>
                      <a:pt x="365" y="924"/>
                    </a:cubicBezTo>
                    <a:cubicBezTo>
                      <a:pt x="1143" y="747"/>
                      <a:pt x="1143" y="747"/>
                      <a:pt x="1143" y="747"/>
                    </a:cubicBezTo>
                    <a:cubicBezTo>
                      <a:pt x="1143" y="747"/>
                      <a:pt x="639" y="163"/>
                      <a:pt x="611" y="0"/>
                    </a:cubicBezTo>
                    <a:cubicBezTo>
                      <a:pt x="611" y="0"/>
                      <a:pt x="252" y="67"/>
                      <a:pt x="0" y="39"/>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7" name="Google Shape;417;p36"/>
              <p:cNvSpPr/>
              <p:nvPr/>
            </p:nvSpPr>
            <p:spPr>
              <a:xfrm>
                <a:off x="5905872" y="2395463"/>
                <a:ext cx="1916174" cy="1549511"/>
              </a:xfrm>
              <a:custGeom>
                <a:avLst/>
                <a:gdLst/>
                <a:ahLst/>
                <a:cxnLst/>
                <a:rect l="l" t="t" r="r" b="b"/>
                <a:pathLst>
                  <a:path w="1143" h="924" extrusionOk="0">
                    <a:moveTo>
                      <a:pt x="0" y="39"/>
                    </a:moveTo>
                    <a:cubicBezTo>
                      <a:pt x="0" y="39"/>
                      <a:pt x="117" y="404"/>
                      <a:pt x="187" y="585"/>
                    </a:cubicBezTo>
                    <a:cubicBezTo>
                      <a:pt x="268" y="792"/>
                      <a:pt x="365" y="924"/>
                      <a:pt x="365" y="924"/>
                    </a:cubicBezTo>
                    <a:cubicBezTo>
                      <a:pt x="1143" y="747"/>
                      <a:pt x="1143" y="747"/>
                      <a:pt x="1143" y="747"/>
                    </a:cubicBezTo>
                    <a:cubicBezTo>
                      <a:pt x="1143" y="747"/>
                      <a:pt x="639" y="163"/>
                      <a:pt x="611" y="0"/>
                    </a:cubicBezTo>
                    <a:cubicBezTo>
                      <a:pt x="611" y="0"/>
                      <a:pt x="252" y="67"/>
                      <a:pt x="0" y="39"/>
                    </a:cubicBezTo>
                    <a:close/>
                  </a:path>
                </a:pathLst>
              </a:custGeom>
              <a:noFill/>
              <a:ln w="11100" cap="rnd" cmpd="sng">
                <a:solidFill>
                  <a:srgbClr val="263238"/>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8" name="Google Shape;418;p36"/>
              <p:cNvSpPr/>
              <p:nvPr/>
            </p:nvSpPr>
            <p:spPr>
              <a:xfrm>
                <a:off x="6848093" y="2820301"/>
                <a:ext cx="11459" cy="19391"/>
              </a:xfrm>
              <a:custGeom>
                <a:avLst/>
                <a:gdLst/>
                <a:ahLst/>
                <a:cxnLst/>
                <a:rect l="l" t="t" r="r" b="b"/>
                <a:pathLst>
                  <a:path w="7" h="12" extrusionOk="0">
                    <a:moveTo>
                      <a:pt x="7" y="0"/>
                    </a:moveTo>
                    <a:cubicBezTo>
                      <a:pt x="5" y="4"/>
                      <a:pt x="2" y="8"/>
                      <a:pt x="0" y="12"/>
                    </a:cubicBezTo>
                  </a:path>
                </a:pathLst>
              </a:custGeom>
              <a:noFill/>
              <a:ln w="11100" cap="rnd" cmpd="sng">
                <a:solidFill>
                  <a:srgbClr val="263238"/>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9" name="Google Shape;419;p36"/>
              <p:cNvSpPr/>
              <p:nvPr/>
            </p:nvSpPr>
            <p:spPr>
              <a:xfrm>
                <a:off x="6871010" y="2516216"/>
                <a:ext cx="55529" cy="274998"/>
              </a:xfrm>
              <a:custGeom>
                <a:avLst/>
                <a:gdLst/>
                <a:ahLst/>
                <a:cxnLst/>
                <a:rect l="l" t="t" r="r" b="b"/>
                <a:pathLst>
                  <a:path w="33" h="164" extrusionOk="0">
                    <a:moveTo>
                      <a:pt x="33" y="0"/>
                    </a:moveTo>
                    <a:cubicBezTo>
                      <a:pt x="33" y="0"/>
                      <a:pt x="33" y="86"/>
                      <a:pt x="0" y="164"/>
                    </a:cubicBezTo>
                  </a:path>
                </a:pathLst>
              </a:custGeom>
              <a:noFill/>
              <a:ln w="11100" cap="rnd" cmpd="sng">
                <a:solidFill>
                  <a:srgbClr val="263238"/>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0" name="Google Shape;420;p36"/>
              <p:cNvSpPr/>
              <p:nvPr/>
            </p:nvSpPr>
            <p:spPr>
              <a:xfrm>
                <a:off x="6839279" y="2437771"/>
                <a:ext cx="74038" cy="237980"/>
              </a:xfrm>
              <a:custGeom>
                <a:avLst/>
                <a:gdLst/>
                <a:ahLst/>
                <a:cxnLst/>
                <a:rect l="l" t="t" r="r" b="b"/>
                <a:pathLst>
                  <a:path w="44" h="142" extrusionOk="0">
                    <a:moveTo>
                      <a:pt x="44" y="0"/>
                    </a:moveTo>
                    <a:cubicBezTo>
                      <a:pt x="44" y="0"/>
                      <a:pt x="31" y="88"/>
                      <a:pt x="0" y="142"/>
                    </a:cubicBezTo>
                  </a:path>
                </a:pathLst>
              </a:custGeom>
              <a:noFill/>
              <a:ln w="11100" cap="rnd" cmpd="sng">
                <a:solidFill>
                  <a:srgbClr val="263238"/>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1" name="Google Shape;421;p36"/>
              <p:cNvSpPr/>
              <p:nvPr/>
            </p:nvSpPr>
            <p:spPr>
              <a:xfrm>
                <a:off x="5969333" y="2516216"/>
                <a:ext cx="150720" cy="137499"/>
              </a:xfrm>
              <a:custGeom>
                <a:avLst/>
                <a:gdLst/>
                <a:ahLst/>
                <a:cxnLst/>
                <a:rect l="l" t="t" r="r" b="b"/>
                <a:pathLst>
                  <a:path w="90" h="82" extrusionOk="0">
                    <a:moveTo>
                      <a:pt x="0" y="0"/>
                    </a:moveTo>
                    <a:cubicBezTo>
                      <a:pt x="21" y="36"/>
                      <a:pt x="52" y="64"/>
                      <a:pt x="90" y="82"/>
                    </a:cubicBezTo>
                  </a:path>
                </a:pathLst>
              </a:custGeom>
              <a:noFill/>
              <a:ln w="11100" cap="rnd" cmpd="sng">
                <a:solidFill>
                  <a:srgbClr val="263238"/>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2" name="Google Shape;422;p36"/>
              <p:cNvSpPr/>
              <p:nvPr/>
            </p:nvSpPr>
            <p:spPr>
              <a:xfrm>
                <a:off x="5964045" y="2547065"/>
                <a:ext cx="133973" cy="197435"/>
              </a:xfrm>
              <a:custGeom>
                <a:avLst/>
                <a:gdLst/>
                <a:ahLst/>
                <a:cxnLst/>
                <a:rect l="l" t="t" r="r" b="b"/>
                <a:pathLst>
                  <a:path w="80" h="118" extrusionOk="0">
                    <a:moveTo>
                      <a:pt x="0" y="0"/>
                    </a:moveTo>
                    <a:cubicBezTo>
                      <a:pt x="0" y="0"/>
                      <a:pt x="23" y="72"/>
                      <a:pt x="80" y="118"/>
                    </a:cubicBezTo>
                  </a:path>
                </a:pathLst>
              </a:custGeom>
              <a:noFill/>
              <a:ln w="11100" cap="rnd" cmpd="sng">
                <a:solidFill>
                  <a:srgbClr val="263238"/>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cxnSp>
            <p:nvCxnSpPr>
              <p:cNvPr id="423" name="Google Shape;423;p36"/>
              <p:cNvCxnSpPr/>
              <p:nvPr/>
            </p:nvCxnSpPr>
            <p:spPr>
              <a:xfrm>
                <a:off x="6517567" y="3944974"/>
                <a:ext cx="55500" cy="87300"/>
              </a:xfrm>
              <a:prstGeom prst="straightConnector1">
                <a:avLst/>
              </a:prstGeom>
              <a:noFill/>
              <a:ln w="11100" cap="rnd" cmpd="sng">
                <a:solidFill>
                  <a:srgbClr val="263238"/>
                </a:solidFill>
                <a:prstDash val="solid"/>
                <a:round/>
                <a:headEnd type="none" w="med" len="med"/>
                <a:tailEnd type="none" w="med" len="med"/>
              </a:ln>
            </p:spPr>
          </p:cxnSp>
          <p:cxnSp>
            <p:nvCxnSpPr>
              <p:cNvPr id="424" name="Google Shape;424;p36"/>
              <p:cNvCxnSpPr/>
              <p:nvPr/>
            </p:nvCxnSpPr>
            <p:spPr>
              <a:xfrm>
                <a:off x="7822045" y="3647941"/>
                <a:ext cx="75900" cy="35400"/>
              </a:xfrm>
              <a:prstGeom prst="straightConnector1">
                <a:avLst/>
              </a:prstGeom>
              <a:noFill/>
              <a:ln w="11100" cap="rnd" cmpd="sng">
                <a:solidFill>
                  <a:srgbClr val="263238"/>
                </a:solidFill>
                <a:prstDash val="solid"/>
                <a:round/>
                <a:headEnd type="none" w="med" len="med"/>
                <a:tailEnd type="none" w="med" len="med"/>
              </a:ln>
            </p:spPr>
          </p:cxnSp>
          <p:cxnSp>
            <p:nvCxnSpPr>
              <p:cNvPr id="425" name="Google Shape;425;p36"/>
              <p:cNvCxnSpPr/>
              <p:nvPr/>
            </p:nvCxnSpPr>
            <p:spPr>
              <a:xfrm rot="10800000">
                <a:off x="7902253" y="3632858"/>
                <a:ext cx="0" cy="75900"/>
              </a:xfrm>
              <a:prstGeom prst="straightConnector1">
                <a:avLst/>
              </a:prstGeom>
              <a:noFill/>
              <a:ln w="23800" cap="rnd" cmpd="sng">
                <a:solidFill>
                  <a:srgbClr val="263238"/>
                </a:solidFill>
                <a:prstDash val="solid"/>
                <a:round/>
                <a:headEnd type="none" w="med" len="med"/>
                <a:tailEnd type="none" w="med" len="med"/>
              </a:ln>
            </p:spPr>
          </p:cxnSp>
          <p:cxnSp>
            <p:nvCxnSpPr>
              <p:cNvPr id="426" name="Google Shape;426;p36"/>
              <p:cNvCxnSpPr/>
              <p:nvPr/>
            </p:nvCxnSpPr>
            <p:spPr>
              <a:xfrm rot="10800000">
                <a:off x="6577502" y="3978369"/>
                <a:ext cx="0" cy="75900"/>
              </a:xfrm>
              <a:prstGeom prst="straightConnector1">
                <a:avLst/>
              </a:prstGeom>
              <a:noFill/>
              <a:ln w="23800" cap="rnd" cmpd="sng">
                <a:solidFill>
                  <a:srgbClr val="263238"/>
                </a:solidFill>
                <a:prstDash val="solid"/>
                <a:round/>
                <a:headEnd type="none" w="med" len="med"/>
                <a:tailEnd type="none" w="med" len="med"/>
              </a:ln>
            </p:spPr>
          </p:cxnSp>
          <p:sp>
            <p:nvSpPr>
              <p:cNvPr id="427" name="Google Shape;427;p36"/>
              <p:cNvSpPr/>
              <p:nvPr/>
            </p:nvSpPr>
            <p:spPr>
              <a:xfrm>
                <a:off x="7094005" y="3913244"/>
                <a:ext cx="1415400" cy="293400"/>
              </a:xfrm>
              <a:prstGeom prst="ellipse">
                <a:avLst/>
              </a:prstGeom>
              <a:solidFill>
                <a:srgbClr val="92E3A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8" name="Google Shape;428;p36"/>
              <p:cNvSpPr/>
              <p:nvPr/>
            </p:nvSpPr>
            <p:spPr>
              <a:xfrm>
                <a:off x="7436871" y="2941053"/>
                <a:ext cx="21154" cy="256490"/>
              </a:xfrm>
              <a:custGeom>
                <a:avLst/>
                <a:gdLst/>
                <a:ahLst/>
                <a:cxnLst/>
                <a:rect l="l" t="t" r="r" b="b"/>
                <a:pathLst>
                  <a:path w="13" h="153" extrusionOk="0">
                    <a:moveTo>
                      <a:pt x="13" y="0"/>
                    </a:moveTo>
                    <a:cubicBezTo>
                      <a:pt x="13" y="16"/>
                      <a:pt x="0" y="16"/>
                      <a:pt x="0" y="31"/>
                    </a:cubicBezTo>
                    <a:cubicBezTo>
                      <a:pt x="0" y="46"/>
                      <a:pt x="13" y="46"/>
                      <a:pt x="13" y="62"/>
                    </a:cubicBezTo>
                    <a:cubicBezTo>
                      <a:pt x="13" y="77"/>
                      <a:pt x="0" y="77"/>
                      <a:pt x="0" y="92"/>
                    </a:cubicBezTo>
                    <a:cubicBezTo>
                      <a:pt x="0" y="107"/>
                      <a:pt x="13" y="107"/>
                      <a:pt x="13" y="123"/>
                    </a:cubicBezTo>
                    <a:cubicBezTo>
                      <a:pt x="13" y="138"/>
                      <a:pt x="0" y="138"/>
                      <a:pt x="0" y="153"/>
                    </a:cubicBezTo>
                  </a:path>
                </a:pathLst>
              </a:custGeom>
              <a:noFill/>
              <a:ln w="11100" cap="rnd" cmpd="sng">
                <a:solidFill>
                  <a:srgbClr val="263238"/>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9" name="Google Shape;429;p36"/>
              <p:cNvSpPr/>
              <p:nvPr/>
            </p:nvSpPr>
            <p:spPr>
              <a:xfrm>
                <a:off x="7533826" y="2941053"/>
                <a:ext cx="23798" cy="256490"/>
              </a:xfrm>
              <a:custGeom>
                <a:avLst/>
                <a:gdLst/>
                <a:ahLst/>
                <a:cxnLst/>
                <a:rect l="l" t="t" r="r" b="b"/>
                <a:pathLst>
                  <a:path w="14" h="153" extrusionOk="0">
                    <a:moveTo>
                      <a:pt x="14" y="0"/>
                    </a:moveTo>
                    <a:cubicBezTo>
                      <a:pt x="14" y="16"/>
                      <a:pt x="0" y="16"/>
                      <a:pt x="0" y="31"/>
                    </a:cubicBezTo>
                    <a:cubicBezTo>
                      <a:pt x="0" y="46"/>
                      <a:pt x="14" y="46"/>
                      <a:pt x="14" y="62"/>
                    </a:cubicBezTo>
                    <a:cubicBezTo>
                      <a:pt x="14" y="77"/>
                      <a:pt x="0" y="77"/>
                      <a:pt x="0" y="92"/>
                    </a:cubicBezTo>
                    <a:cubicBezTo>
                      <a:pt x="0" y="107"/>
                      <a:pt x="14" y="107"/>
                      <a:pt x="14" y="123"/>
                    </a:cubicBezTo>
                    <a:cubicBezTo>
                      <a:pt x="14" y="138"/>
                      <a:pt x="0" y="138"/>
                      <a:pt x="0" y="153"/>
                    </a:cubicBezTo>
                  </a:path>
                </a:pathLst>
              </a:custGeom>
              <a:noFill/>
              <a:ln w="11100" cap="rnd" cmpd="sng">
                <a:solidFill>
                  <a:srgbClr val="263238"/>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0" name="Google Shape;430;p36"/>
              <p:cNvSpPr/>
              <p:nvPr/>
            </p:nvSpPr>
            <p:spPr>
              <a:xfrm>
                <a:off x="7632543" y="2941053"/>
                <a:ext cx="22035" cy="256490"/>
              </a:xfrm>
              <a:custGeom>
                <a:avLst/>
                <a:gdLst/>
                <a:ahLst/>
                <a:cxnLst/>
                <a:rect l="l" t="t" r="r" b="b"/>
                <a:pathLst>
                  <a:path w="13" h="153" extrusionOk="0">
                    <a:moveTo>
                      <a:pt x="13" y="0"/>
                    </a:moveTo>
                    <a:cubicBezTo>
                      <a:pt x="13" y="16"/>
                      <a:pt x="0" y="16"/>
                      <a:pt x="0" y="31"/>
                    </a:cubicBezTo>
                    <a:cubicBezTo>
                      <a:pt x="0" y="46"/>
                      <a:pt x="13" y="46"/>
                      <a:pt x="13" y="62"/>
                    </a:cubicBezTo>
                    <a:cubicBezTo>
                      <a:pt x="13" y="77"/>
                      <a:pt x="0" y="77"/>
                      <a:pt x="0" y="92"/>
                    </a:cubicBezTo>
                    <a:cubicBezTo>
                      <a:pt x="0" y="107"/>
                      <a:pt x="13" y="107"/>
                      <a:pt x="13" y="123"/>
                    </a:cubicBezTo>
                    <a:cubicBezTo>
                      <a:pt x="13" y="138"/>
                      <a:pt x="0" y="138"/>
                      <a:pt x="0" y="153"/>
                    </a:cubicBezTo>
                  </a:path>
                </a:pathLst>
              </a:custGeom>
              <a:noFill/>
              <a:ln w="11100" cap="rnd" cmpd="sng">
                <a:solidFill>
                  <a:srgbClr val="263238"/>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cxnSp>
            <p:nvCxnSpPr>
              <p:cNvPr id="431" name="Google Shape;431;p36"/>
              <p:cNvCxnSpPr/>
              <p:nvPr/>
            </p:nvCxnSpPr>
            <p:spPr>
              <a:xfrm flipH="1">
                <a:off x="7317062" y="3556274"/>
                <a:ext cx="139200" cy="576600"/>
              </a:xfrm>
              <a:prstGeom prst="straightConnector1">
                <a:avLst/>
              </a:prstGeom>
              <a:noFill/>
              <a:ln w="36500" cap="rnd" cmpd="sng">
                <a:solidFill>
                  <a:srgbClr val="263238"/>
                </a:solidFill>
                <a:prstDash val="solid"/>
                <a:round/>
                <a:headEnd type="none" w="med" len="med"/>
                <a:tailEnd type="none" w="med" len="med"/>
              </a:ln>
            </p:spPr>
          </p:cxnSp>
          <p:cxnSp>
            <p:nvCxnSpPr>
              <p:cNvPr id="432" name="Google Shape;432;p36"/>
              <p:cNvCxnSpPr/>
              <p:nvPr/>
            </p:nvCxnSpPr>
            <p:spPr>
              <a:xfrm>
                <a:off x="7688072" y="3556274"/>
                <a:ext cx="164100" cy="568200"/>
              </a:xfrm>
              <a:prstGeom prst="straightConnector1">
                <a:avLst/>
              </a:prstGeom>
              <a:noFill/>
              <a:ln w="36500" cap="rnd" cmpd="sng">
                <a:solidFill>
                  <a:srgbClr val="263238"/>
                </a:solidFill>
                <a:prstDash val="solid"/>
                <a:round/>
                <a:headEnd type="none" w="med" len="med"/>
                <a:tailEnd type="none" w="med" len="med"/>
              </a:ln>
            </p:spPr>
          </p:cxnSp>
          <p:cxnSp>
            <p:nvCxnSpPr>
              <p:cNvPr id="433" name="Google Shape;433;p36"/>
              <p:cNvCxnSpPr/>
              <p:nvPr/>
            </p:nvCxnSpPr>
            <p:spPr>
              <a:xfrm>
                <a:off x="7587592" y="3545697"/>
                <a:ext cx="0" cy="511800"/>
              </a:xfrm>
              <a:prstGeom prst="straightConnector1">
                <a:avLst/>
              </a:prstGeom>
              <a:noFill/>
              <a:ln w="36500" cap="rnd" cmpd="sng">
                <a:solidFill>
                  <a:srgbClr val="263238"/>
                </a:solidFill>
                <a:prstDash val="solid"/>
                <a:round/>
                <a:headEnd type="none" w="med" len="med"/>
                <a:tailEnd type="none" w="med" len="med"/>
              </a:ln>
            </p:spPr>
          </p:cxnSp>
          <p:sp>
            <p:nvSpPr>
              <p:cNvPr id="434" name="Google Shape;434;p36"/>
              <p:cNvSpPr/>
              <p:nvPr/>
            </p:nvSpPr>
            <p:spPr>
              <a:xfrm>
                <a:off x="7290558" y="3279513"/>
                <a:ext cx="605525" cy="308492"/>
              </a:xfrm>
              <a:custGeom>
                <a:avLst/>
                <a:gdLst/>
                <a:ahLst/>
                <a:cxnLst/>
                <a:rect l="l" t="t" r="r" b="b"/>
                <a:pathLst>
                  <a:path w="361" h="184" extrusionOk="0">
                    <a:moveTo>
                      <a:pt x="354" y="0"/>
                    </a:moveTo>
                    <a:cubicBezTo>
                      <a:pt x="0" y="0"/>
                      <a:pt x="0" y="0"/>
                      <a:pt x="0" y="0"/>
                    </a:cubicBezTo>
                    <a:cubicBezTo>
                      <a:pt x="2" y="110"/>
                      <a:pt x="54" y="155"/>
                      <a:pt x="54" y="155"/>
                    </a:cubicBezTo>
                    <a:cubicBezTo>
                      <a:pt x="55" y="155"/>
                      <a:pt x="55" y="155"/>
                      <a:pt x="55" y="155"/>
                    </a:cubicBezTo>
                    <a:cubicBezTo>
                      <a:pt x="64" y="172"/>
                      <a:pt x="115" y="184"/>
                      <a:pt x="177" y="184"/>
                    </a:cubicBezTo>
                    <a:cubicBezTo>
                      <a:pt x="238" y="184"/>
                      <a:pt x="289" y="172"/>
                      <a:pt x="299" y="155"/>
                    </a:cubicBezTo>
                    <a:cubicBezTo>
                      <a:pt x="300" y="155"/>
                      <a:pt x="300" y="155"/>
                      <a:pt x="300" y="155"/>
                    </a:cubicBezTo>
                    <a:cubicBezTo>
                      <a:pt x="361" y="102"/>
                      <a:pt x="354" y="0"/>
                      <a:pt x="354" y="0"/>
                    </a:cubicBezTo>
                    <a:close/>
                  </a:path>
                </a:pathLst>
              </a:custGeom>
              <a:solidFill>
                <a:srgbClr val="26323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5" name="Google Shape;435;p36"/>
              <p:cNvSpPr/>
              <p:nvPr/>
            </p:nvSpPr>
            <p:spPr>
              <a:xfrm>
                <a:off x="7290558" y="3279513"/>
                <a:ext cx="605525" cy="308492"/>
              </a:xfrm>
              <a:custGeom>
                <a:avLst/>
                <a:gdLst/>
                <a:ahLst/>
                <a:cxnLst/>
                <a:rect l="l" t="t" r="r" b="b"/>
                <a:pathLst>
                  <a:path w="361" h="184" extrusionOk="0">
                    <a:moveTo>
                      <a:pt x="354" y="0"/>
                    </a:moveTo>
                    <a:cubicBezTo>
                      <a:pt x="0" y="0"/>
                      <a:pt x="0" y="0"/>
                      <a:pt x="0" y="0"/>
                    </a:cubicBezTo>
                    <a:cubicBezTo>
                      <a:pt x="2" y="110"/>
                      <a:pt x="54" y="155"/>
                      <a:pt x="54" y="155"/>
                    </a:cubicBezTo>
                    <a:cubicBezTo>
                      <a:pt x="55" y="155"/>
                      <a:pt x="55" y="155"/>
                      <a:pt x="55" y="155"/>
                    </a:cubicBezTo>
                    <a:cubicBezTo>
                      <a:pt x="64" y="172"/>
                      <a:pt x="115" y="184"/>
                      <a:pt x="177" y="184"/>
                    </a:cubicBezTo>
                    <a:cubicBezTo>
                      <a:pt x="238" y="184"/>
                      <a:pt x="289" y="172"/>
                      <a:pt x="299" y="155"/>
                    </a:cubicBezTo>
                    <a:cubicBezTo>
                      <a:pt x="300" y="155"/>
                      <a:pt x="300" y="155"/>
                      <a:pt x="300" y="155"/>
                    </a:cubicBezTo>
                    <a:cubicBezTo>
                      <a:pt x="361" y="102"/>
                      <a:pt x="354" y="0"/>
                      <a:pt x="354" y="0"/>
                    </a:cubicBezTo>
                    <a:close/>
                  </a:path>
                </a:pathLst>
              </a:custGeom>
              <a:noFill/>
              <a:ln w="11100" cap="rnd" cmpd="sng">
                <a:solidFill>
                  <a:srgbClr val="263238"/>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6" name="Google Shape;436;p36"/>
              <p:cNvSpPr/>
              <p:nvPr/>
            </p:nvSpPr>
            <p:spPr>
              <a:xfrm>
                <a:off x="7290558" y="3237206"/>
                <a:ext cx="594066" cy="83734"/>
              </a:xfrm>
              <a:custGeom>
                <a:avLst/>
                <a:gdLst/>
                <a:ahLst/>
                <a:cxnLst/>
                <a:rect l="l" t="t" r="r" b="b"/>
                <a:pathLst>
                  <a:path w="354" h="50" extrusionOk="0">
                    <a:moveTo>
                      <a:pt x="354" y="25"/>
                    </a:moveTo>
                    <a:cubicBezTo>
                      <a:pt x="354" y="39"/>
                      <a:pt x="275" y="50"/>
                      <a:pt x="177" y="50"/>
                    </a:cubicBezTo>
                    <a:cubicBezTo>
                      <a:pt x="79" y="50"/>
                      <a:pt x="0" y="39"/>
                      <a:pt x="0" y="25"/>
                    </a:cubicBezTo>
                    <a:cubicBezTo>
                      <a:pt x="0" y="11"/>
                      <a:pt x="79" y="0"/>
                      <a:pt x="177" y="0"/>
                    </a:cubicBezTo>
                    <a:cubicBezTo>
                      <a:pt x="275" y="0"/>
                      <a:pt x="354" y="12"/>
                      <a:pt x="354" y="25"/>
                    </a:cubicBezTo>
                    <a:close/>
                  </a:path>
                </a:pathLst>
              </a:custGeom>
              <a:solidFill>
                <a:srgbClr val="92E3A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7" name="Google Shape;437;p36"/>
              <p:cNvSpPr/>
              <p:nvPr/>
            </p:nvSpPr>
            <p:spPr>
              <a:xfrm>
                <a:off x="7290558" y="3237206"/>
                <a:ext cx="594066" cy="83734"/>
              </a:xfrm>
              <a:custGeom>
                <a:avLst/>
                <a:gdLst/>
                <a:ahLst/>
                <a:cxnLst/>
                <a:rect l="l" t="t" r="r" b="b"/>
                <a:pathLst>
                  <a:path w="354" h="50" extrusionOk="0">
                    <a:moveTo>
                      <a:pt x="354" y="25"/>
                    </a:moveTo>
                    <a:cubicBezTo>
                      <a:pt x="354" y="39"/>
                      <a:pt x="275" y="50"/>
                      <a:pt x="177" y="50"/>
                    </a:cubicBezTo>
                    <a:cubicBezTo>
                      <a:pt x="79" y="50"/>
                      <a:pt x="0" y="39"/>
                      <a:pt x="0" y="25"/>
                    </a:cubicBezTo>
                    <a:cubicBezTo>
                      <a:pt x="0" y="11"/>
                      <a:pt x="79" y="0"/>
                      <a:pt x="177" y="0"/>
                    </a:cubicBezTo>
                    <a:cubicBezTo>
                      <a:pt x="275" y="0"/>
                      <a:pt x="354" y="12"/>
                      <a:pt x="354" y="25"/>
                    </a:cubicBezTo>
                    <a:close/>
                  </a:path>
                </a:pathLst>
              </a:custGeom>
              <a:noFill/>
              <a:ln w="11100" cap="rnd" cmpd="sng">
                <a:solidFill>
                  <a:srgbClr val="263238"/>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8" name="Google Shape;438;p36"/>
              <p:cNvSpPr/>
              <p:nvPr/>
            </p:nvSpPr>
            <p:spPr>
              <a:xfrm>
                <a:off x="7421006" y="3237206"/>
                <a:ext cx="137499" cy="79326"/>
              </a:xfrm>
              <a:custGeom>
                <a:avLst/>
                <a:gdLst/>
                <a:ahLst/>
                <a:cxnLst/>
                <a:rect l="l" t="t" r="r" b="b"/>
                <a:pathLst>
                  <a:path w="156" h="90" extrusionOk="0">
                    <a:moveTo>
                      <a:pt x="156" y="0"/>
                    </a:moveTo>
                    <a:lnTo>
                      <a:pt x="136" y="0"/>
                    </a:lnTo>
                    <a:lnTo>
                      <a:pt x="0" y="88"/>
                    </a:lnTo>
                    <a:lnTo>
                      <a:pt x="19" y="90"/>
                    </a:lnTo>
                    <a:lnTo>
                      <a:pt x="156" y="0"/>
                    </a:lnTo>
                    <a:close/>
                  </a:path>
                </a:pathLst>
              </a:custGeom>
              <a:solidFill>
                <a:srgbClr val="22222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9" name="Google Shape;439;p36"/>
              <p:cNvSpPr/>
              <p:nvPr/>
            </p:nvSpPr>
            <p:spPr>
              <a:xfrm>
                <a:off x="7465076" y="3237206"/>
                <a:ext cx="142788" cy="82852"/>
              </a:xfrm>
              <a:custGeom>
                <a:avLst/>
                <a:gdLst/>
                <a:ahLst/>
                <a:cxnLst/>
                <a:rect l="l" t="t" r="r" b="b"/>
                <a:pathLst>
                  <a:path w="162" h="94" extrusionOk="0">
                    <a:moveTo>
                      <a:pt x="162" y="0"/>
                    </a:moveTo>
                    <a:lnTo>
                      <a:pt x="143" y="0"/>
                    </a:lnTo>
                    <a:lnTo>
                      <a:pt x="0" y="92"/>
                    </a:lnTo>
                    <a:lnTo>
                      <a:pt x="19" y="94"/>
                    </a:lnTo>
                    <a:lnTo>
                      <a:pt x="162" y="0"/>
                    </a:lnTo>
                    <a:close/>
                  </a:path>
                </a:pathLst>
              </a:custGeom>
              <a:solidFill>
                <a:srgbClr val="22222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0" name="Google Shape;440;p36"/>
              <p:cNvSpPr/>
              <p:nvPr/>
            </p:nvSpPr>
            <p:spPr>
              <a:xfrm>
                <a:off x="7342561" y="3242494"/>
                <a:ext cx="111939" cy="63461"/>
              </a:xfrm>
              <a:custGeom>
                <a:avLst/>
                <a:gdLst/>
                <a:ahLst/>
                <a:cxnLst/>
                <a:rect l="l" t="t" r="r" b="b"/>
                <a:pathLst>
                  <a:path w="127" h="72" extrusionOk="0">
                    <a:moveTo>
                      <a:pt x="127" y="0"/>
                    </a:moveTo>
                    <a:lnTo>
                      <a:pt x="105" y="0"/>
                    </a:lnTo>
                    <a:lnTo>
                      <a:pt x="0" y="70"/>
                    </a:lnTo>
                    <a:lnTo>
                      <a:pt x="15" y="72"/>
                    </a:lnTo>
                    <a:lnTo>
                      <a:pt x="127" y="0"/>
                    </a:lnTo>
                    <a:close/>
                  </a:path>
                </a:pathLst>
              </a:custGeom>
              <a:solidFill>
                <a:srgbClr val="22222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1" name="Google Shape;441;p36"/>
              <p:cNvSpPr/>
              <p:nvPr/>
            </p:nvSpPr>
            <p:spPr>
              <a:xfrm>
                <a:off x="7381343" y="3238968"/>
                <a:ext cx="126922" cy="74038"/>
              </a:xfrm>
              <a:custGeom>
                <a:avLst/>
                <a:gdLst/>
                <a:ahLst/>
                <a:cxnLst/>
                <a:rect l="l" t="t" r="r" b="b"/>
                <a:pathLst>
                  <a:path w="144" h="84" extrusionOk="0">
                    <a:moveTo>
                      <a:pt x="144" y="0"/>
                    </a:moveTo>
                    <a:lnTo>
                      <a:pt x="123" y="0"/>
                    </a:lnTo>
                    <a:lnTo>
                      <a:pt x="0" y="80"/>
                    </a:lnTo>
                    <a:lnTo>
                      <a:pt x="17" y="84"/>
                    </a:lnTo>
                    <a:lnTo>
                      <a:pt x="144" y="0"/>
                    </a:lnTo>
                    <a:close/>
                  </a:path>
                </a:pathLst>
              </a:custGeom>
              <a:solidFill>
                <a:srgbClr val="22222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2" name="Google Shape;442;p36"/>
              <p:cNvSpPr/>
              <p:nvPr/>
            </p:nvSpPr>
            <p:spPr>
              <a:xfrm>
                <a:off x="7307305" y="3247782"/>
                <a:ext cx="92548" cy="50240"/>
              </a:xfrm>
              <a:custGeom>
                <a:avLst/>
                <a:gdLst/>
                <a:ahLst/>
                <a:cxnLst/>
                <a:rect l="l" t="t" r="r" b="b"/>
                <a:pathLst>
                  <a:path w="55" h="30" extrusionOk="0">
                    <a:moveTo>
                      <a:pt x="0" y="28"/>
                    </a:moveTo>
                    <a:cubicBezTo>
                      <a:pt x="2" y="29"/>
                      <a:pt x="5" y="30"/>
                      <a:pt x="7" y="30"/>
                    </a:cubicBezTo>
                    <a:cubicBezTo>
                      <a:pt x="55" y="0"/>
                      <a:pt x="55" y="0"/>
                      <a:pt x="55" y="0"/>
                    </a:cubicBezTo>
                    <a:cubicBezTo>
                      <a:pt x="50" y="0"/>
                      <a:pt x="45" y="1"/>
                      <a:pt x="41" y="1"/>
                    </a:cubicBezTo>
                    <a:lnTo>
                      <a:pt x="0" y="28"/>
                    </a:lnTo>
                    <a:close/>
                  </a:path>
                </a:pathLst>
              </a:custGeom>
              <a:solidFill>
                <a:srgbClr val="22222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3" name="Google Shape;443;p36"/>
              <p:cNvSpPr/>
              <p:nvPr/>
            </p:nvSpPr>
            <p:spPr>
              <a:xfrm>
                <a:off x="7510028" y="3237206"/>
                <a:ext cx="144550" cy="83734"/>
              </a:xfrm>
              <a:custGeom>
                <a:avLst/>
                <a:gdLst/>
                <a:ahLst/>
                <a:cxnLst/>
                <a:rect l="l" t="t" r="r" b="b"/>
                <a:pathLst>
                  <a:path w="164" h="95" extrusionOk="0">
                    <a:moveTo>
                      <a:pt x="164" y="2"/>
                    </a:moveTo>
                    <a:lnTo>
                      <a:pt x="145" y="0"/>
                    </a:lnTo>
                    <a:lnTo>
                      <a:pt x="0" y="95"/>
                    </a:lnTo>
                    <a:lnTo>
                      <a:pt x="19" y="95"/>
                    </a:lnTo>
                    <a:lnTo>
                      <a:pt x="164" y="2"/>
                    </a:lnTo>
                    <a:close/>
                  </a:path>
                </a:pathLst>
              </a:custGeom>
              <a:solidFill>
                <a:srgbClr val="22222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4" name="Google Shape;444;p36"/>
              <p:cNvSpPr/>
              <p:nvPr/>
            </p:nvSpPr>
            <p:spPr>
              <a:xfrm>
                <a:off x="7708344" y="3252190"/>
                <a:ext cx="117227" cy="66106"/>
              </a:xfrm>
              <a:custGeom>
                <a:avLst/>
                <a:gdLst/>
                <a:ahLst/>
                <a:cxnLst/>
                <a:rect l="l" t="t" r="r" b="b"/>
                <a:pathLst>
                  <a:path w="133" h="75" extrusionOk="0">
                    <a:moveTo>
                      <a:pt x="133" y="2"/>
                    </a:moveTo>
                    <a:lnTo>
                      <a:pt x="116" y="0"/>
                    </a:lnTo>
                    <a:lnTo>
                      <a:pt x="0" y="75"/>
                    </a:lnTo>
                    <a:lnTo>
                      <a:pt x="23" y="73"/>
                    </a:lnTo>
                    <a:lnTo>
                      <a:pt x="133" y="2"/>
                    </a:lnTo>
                    <a:close/>
                  </a:path>
                </a:pathLst>
              </a:custGeom>
              <a:solidFill>
                <a:srgbClr val="22222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5" name="Google Shape;445;p36"/>
              <p:cNvSpPr/>
              <p:nvPr/>
            </p:nvSpPr>
            <p:spPr>
              <a:xfrm>
                <a:off x="7763873" y="3259241"/>
                <a:ext cx="96954" cy="53766"/>
              </a:xfrm>
              <a:custGeom>
                <a:avLst/>
                <a:gdLst/>
                <a:ahLst/>
                <a:cxnLst/>
                <a:rect l="l" t="t" r="r" b="b"/>
                <a:pathLst>
                  <a:path w="58" h="32" extrusionOk="0">
                    <a:moveTo>
                      <a:pt x="58" y="2"/>
                    </a:moveTo>
                    <a:cubicBezTo>
                      <a:pt x="56" y="2"/>
                      <a:pt x="53" y="1"/>
                      <a:pt x="50" y="0"/>
                    </a:cubicBezTo>
                    <a:cubicBezTo>
                      <a:pt x="0" y="32"/>
                      <a:pt x="0" y="32"/>
                      <a:pt x="0" y="32"/>
                    </a:cubicBezTo>
                    <a:cubicBezTo>
                      <a:pt x="14" y="31"/>
                      <a:pt x="14" y="31"/>
                      <a:pt x="14" y="31"/>
                    </a:cubicBezTo>
                    <a:lnTo>
                      <a:pt x="58" y="2"/>
                    </a:lnTo>
                    <a:close/>
                  </a:path>
                </a:pathLst>
              </a:custGeom>
              <a:solidFill>
                <a:srgbClr val="22222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6" name="Google Shape;446;p36"/>
              <p:cNvSpPr/>
              <p:nvPr/>
            </p:nvSpPr>
            <p:spPr>
              <a:xfrm>
                <a:off x="7557624" y="3238968"/>
                <a:ext cx="143669" cy="81971"/>
              </a:xfrm>
              <a:custGeom>
                <a:avLst/>
                <a:gdLst/>
                <a:ahLst/>
                <a:cxnLst/>
                <a:rect l="l" t="t" r="r" b="b"/>
                <a:pathLst>
                  <a:path w="163" h="93" extrusionOk="0">
                    <a:moveTo>
                      <a:pt x="163" y="2"/>
                    </a:moveTo>
                    <a:lnTo>
                      <a:pt x="144" y="0"/>
                    </a:lnTo>
                    <a:lnTo>
                      <a:pt x="0" y="93"/>
                    </a:lnTo>
                    <a:lnTo>
                      <a:pt x="20" y="93"/>
                    </a:lnTo>
                    <a:lnTo>
                      <a:pt x="163" y="2"/>
                    </a:lnTo>
                    <a:close/>
                  </a:path>
                </a:pathLst>
              </a:custGeom>
              <a:solidFill>
                <a:srgbClr val="22222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7" name="Google Shape;447;p36"/>
              <p:cNvSpPr/>
              <p:nvPr/>
            </p:nvSpPr>
            <p:spPr>
              <a:xfrm>
                <a:off x="7656341" y="3246020"/>
                <a:ext cx="130448" cy="74920"/>
              </a:xfrm>
              <a:custGeom>
                <a:avLst/>
                <a:gdLst/>
                <a:ahLst/>
                <a:cxnLst/>
                <a:rect l="l" t="t" r="r" b="b"/>
                <a:pathLst>
                  <a:path w="148" h="85" extrusionOk="0">
                    <a:moveTo>
                      <a:pt x="148" y="2"/>
                    </a:moveTo>
                    <a:lnTo>
                      <a:pt x="129" y="0"/>
                    </a:lnTo>
                    <a:lnTo>
                      <a:pt x="0" y="85"/>
                    </a:lnTo>
                    <a:lnTo>
                      <a:pt x="21" y="84"/>
                    </a:lnTo>
                    <a:lnTo>
                      <a:pt x="148" y="2"/>
                    </a:lnTo>
                    <a:close/>
                  </a:path>
                </a:pathLst>
              </a:custGeom>
              <a:solidFill>
                <a:srgbClr val="22222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8" name="Google Shape;448;p36"/>
              <p:cNvSpPr/>
              <p:nvPr/>
            </p:nvSpPr>
            <p:spPr>
              <a:xfrm>
                <a:off x="7606101" y="3242494"/>
                <a:ext cx="139262" cy="78445"/>
              </a:xfrm>
              <a:custGeom>
                <a:avLst/>
                <a:gdLst/>
                <a:ahLst/>
                <a:cxnLst/>
                <a:rect l="l" t="t" r="r" b="b"/>
                <a:pathLst>
                  <a:path w="83" h="47" extrusionOk="0">
                    <a:moveTo>
                      <a:pt x="83" y="1"/>
                    </a:moveTo>
                    <a:cubicBezTo>
                      <a:pt x="80" y="0"/>
                      <a:pt x="76" y="0"/>
                      <a:pt x="73" y="0"/>
                    </a:cubicBezTo>
                    <a:cubicBezTo>
                      <a:pt x="0" y="47"/>
                      <a:pt x="0" y="47"/>
                      <a:pt x="0" y="47"/>
                    </a:cubicBezTo>
                    <a:cubicBezTo>
                      <a:pt x="11" y="47"/>
                      <a:pt x="11" y="47"/>
                      <a:pt x="11" y="47"/>
                    </a:cubicBezTo>
                    <a:lnTo>
                      <a:pt x="83" y="1"/>
                    </a:lnTo>
                    <a:close/>
                  </a:path>
                </a:pathLst>
              </a:custGeom>
              <a:solidFill>
                <a:srgbClr val="22222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9" name="Google Shape;449;p36"/>
              <p:cNvSpPr/>
              <p:nvPr/>
            </p:nvSpPr>
            <p:spPr>
              <a:xfrm>
                <a:off x="7530300" y="3207238"/>
                <a:ext cx="213300" cy="68750"/>
              </a:xfrm>
              <a:custGeom>
                <a:avLst/>
                <a:gdLst/>
                <a:ahLst/>
                <a:cxnLst/>
                <a:rect l="l" t="t" r="r" b="b"/>
                <a:pathLst>
                  <a:path w="127" h="41" extrusionOk="0">
                    <a:moveTo>
                      <a:pt x="112" y="41"/>
                    </a:moveTo>
                    <a:cubicBezTo>
                      <a:pt x="110" y="41"/>
                      <a:pt x="109" y="41"/>
                      <a:pt x="107" y="40"/>
                    </a:cubicBezTo>
                    <a:cubicBezTo>
                      <a:pt x="71" y="28"/>
                      <a:pt x="17" y="33"/>
                      <a:pt x="16" y="33"/>
                    </a:cubicBezTo>
                    <a:cubicBezTo>
                      <a:pt x="9" y="34"/>
                      <a:pt x="2" y="29"/>
                      <a:pt x="1" y="21"/>
                    </a:cubicBezTo>
                    <a:cubicBezTo>
                      <a:pt x="0" y="14"/>
                      <a:pt x="6" y="7"/>
                      <a:pt x="13" y="6"/>
                    </a:cubicBezTo>
                    <a:cubicBezTo>
                      <a:pt x="16" y="6"/>
                      <a:pt x="74" y="0"/>
                      <a:pt x="116" y="15"/>
                    </a:cubicBezTo>
                    <a:cubicBezTo>
                      <a:pt x="123" y="17"/>
                      <a:pt x="127" y="25"/>
                      <a:pt x="124" y="32"/>
                    </a:cubicBezTo>
                    <a:cubicBezTo>
                      <a:pt x="124" y="32"/>
                      <a:pt x="124" y="32"/>
                      <a:pt x="124" y="32"/>
                    </a:cubicBezTo>
                    <a:cubicBezTo>
                      <a:pt x="122" y="37"/>
                      <a:pt x="117" y="41"/>
                      <a:pt x="112" y="41"/>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0" name="Google Shape;450;p36"/>
              <p:cNvSpPr/>
              <p:nvPr/>
            </p:nvSpPr>
            <p:spPr>
              <a:xfrm>
                <a:off x="7530300" y="3207238"/>
                <a:ext cx="213300" cy="68750"/>
              </a:xfrm>
              <a:custGeom>
                <a:avLst/>
                <a:gdLst/>
                <a:ahLst/>
                <a:cxnLst/>
                <a:rect l="l" t="t" r="r" b="b"/>
                <a:pathLst>
                  <a:path w="127" h="41" extrusionOk="0">
                    <a:moveTo>
                      <a:pt x="112" y="41"/>
                    </a:moveTo>
                    <a:cubicBezTo>
                      <a:pt x="110" y="41"/>
                      <a:pt x="109" y="41"/>
                      <a:pt x="107" y="40"/>
                    </a:cubicBezTo>
                    <a:cubicBezTo>
                      <a:pt x="71" y="28"/>
                      <a:pt x="17" y="33"/>
                      <a:pt x="16" y="33"/>
                    </a:cubicBezTo>
                    <a:cubicBezTo>
                      <a:pt x="9" y="34"/>
                      <a:pt x="2" y="29"/>
                      <a:pt x="1" y="21"/>
                    </a:cubicBezTo>
                    <a:cubicBezTo>
                      <a:pt x="0" y="14"/>
                      <a:pt x="6" y="7"/>
                      <a:pt x="13" y="6"/>
                    </a:cubicBezTo>
                    <a:cubicBezTo>
                      <a:pt x="16" y="6"/>
                      <a:pt x="74" y="0"/>
                      <a:pt x="116" y="15"/>
                    </a:cubicBezTo>
                    <a:cubicBezTo>
                      <a:pt x="123" y="17"/>
                      <a:pt x="127" y="25"/>
                      <a:pt x="124" y="32"/>
                    </a:cubicBezTo>
                    <a:cubicBezTo>
                      <a:pt x="124" y="32"/>
                      <a:pt x="124" y="32"/>
                      <a:pt x="124" y="32"/>
                    </a:cubicBezTo>
                    <a:cubicBezTo>
                      <a:pt x="122" y="37"/>
                      <a:pt x="117" y="41"/>
                      <a:pt x="112" y="41"/>
                    </a:cubicBezTo>
                    <a:close/>
                  </a:path>
                </a:pathLst>
              </a:custGeom>
              <a:noFill/>
              <a:ln w="11100" cap="rnd" cmpd="sng">
                <a:solidFill>
                  <a:srgbClr val="263238"/>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1" name="Google Shape;451;p36"/>
              <p:cNvSpPr/>
              <p:nvPr/>
            </p:nvSpPr>
            <p:spPr>
              <a:xfrm>
                <a:off x="7391038" y="3240731"/>
                <a:ext cx="211537" cy="68750"/>
              </a:xfrm>
              <a:custGeom>
                <a:avLst/>
                <a:gdLst/>
                <a:ahLst/>
                <a:cxnLst/>
                <a:rect l="l" t="t" r="r" b="b"/>
                <a:pathLst>
                  <a:path w="126" h="41" extrusionOk="0">
                    <a:moveTo>
                      <a:pt x="111" y="41"/>
                    </a:moveTo>
                    <a:cubicBezTo>
                      <a:pt x="110" y="41"/>
                      <a:pt x="108" y="41"/>
                      <a:pt x="107" y="40"/>
                    </a:cubicBezTo>
                    <a:cubicBezTo>
                      <a:pt x="71" y="28"/>
                      <a:pt x="16" y="34"/>
                      <a:pt x="16" y="34"/>
                    </a:cubicBezTo>
                    <a:cubicBezTo>
                      <a:pt x="8" y="34"/>
                      <a:pt x="2" y="29"/>
                      <a:pt x="1" y="21"/>
                    </a:cubicBezTo>
                    <a:cubicBezTo>
                      <a:pt x="0" y="14"/>
                      <a:pt x="5" y="7"/>
                      <a:pt x="13" y="7"/>
                    </a:cubicBezTo>
                    <a:cubicBezTo>
                      <a:pt x="15" y="7"/>
                      <a:pt x="74" y="0"/>
                      <a:pt x="116" y="15"/>
                    </a:cubicBezTo>
                    <a:cubicBezTo>
                      <a:pt x="123" y="17"/>
                      <a:pt x="126" y="25"/>
                      <a:pt x="124" y="32"/>
                    </a:cubicBezTo>
                    <a:cubicBezTo>
                      <a:pt x="122" y="37"/>
                      <a:pt x="117" y="41"/>
                      <a:pt x="111" y="41"/>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2" name="Google Shape;452;p36"/>
              <p:cNvSpPr/>
              <p:nvPr/>
            </p:nvSpPr>
            <p:spPr>
              <a:xfrm>
                <a:off x="7391038" y="3240731"/>
                <a:ext cx="211537" cy="68750"/>
              </a:xfrm>
              <a:custGeom>
                <a:avLst/>
                <a:gdLst/>
                <a:ahLst/>
                <a:cxnLst/>
                <a:rect l="l" t="t" r="r" b="b"/>
                <a:pathLst>
                  <a:path w="126" h="41" extrusionOk="0">
                    <a:moveTo>
                      <a:pt x="111" y="41"/>
                    </a:moveTo>
                    <a:cubicBezTo>
                      <a:pt x="110" y="41"/>
                      <a:pt x="108" y="41"/>
                      <a:pt x="107" y="40"/>
                    </a:cubicBezTo>
                    <a:cubicBezTo>
                      <a:pt x="71" y="28"/>
                      <a:pt x="16" y="34"/>
                      <a:pt x="16" y="34"/>
                    </a:cubicBezTo>
                    <a:cubicBezTo>
                      <a:pt x="8" y="34"/>
                      <a:pt x="2" y="29"/>
                      <a:pt x="1" y="21"/>
                    </a:cubicBezTo>
                    <a:cubicBezTo>
                      <a:pt x="0" y="14"/>
                      <a:pt x="5" y="7"/>
                      <a:pt x="13" y="7"/>
                    </a:cubicBezTo>
                    <a:cubicBezTo>
                      <a:pt x="15" y="7"/>
                      <a:pt x="74" y="0"/>
                      <a:pt x="116" y="15"/>
                    </a:cubicBezTo>
                    <a:cubicBezTo>
                      <a:pt x="123" y="17"/>
                      <a:pt x="126" y="25"/>
                      <a:pt x="124" y="32"/>
                    </a:cubicBezTo>
                    <a:cubicBezTo>
                      <a:pt x="122" y="37"/>
                      <a:pt x="117" y="41"/>
                      <a:pt x="111" y="41"/>
                    </a:cubicBezTo>
                    <a:close/>
                  </a:path>
                </a:pathLst>
              </a:custGeom>
              <a:noFill/>
              <a:ln w="11100" cap="rnd" cmpd="sng">
                <a:solidFill>
                  <a:srgbClr val="263238"/>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3" name="Google Shape;453;p36"/>
              <p:cNvSpPr/>
              <p:nvPr/>
            </p:nvSpPr>
            <p:spPr>
              <a:xfrm>
                <a:off x="7987749" y="3549223"/>
                <a:ext cx="222114" cy="531488"/>
              </a:xfrm>
              <a:custGeom>
                <a:avLst/>
                <a:gdLst/>
                <a:ahLst/>
                <a:cxnLst/>
                <a:rect l="l" t="t" r="r" b="b"/>
                <a:pathLst>
                  <a:path w="132" h="317" extrusionOk="0">
                    <a:moveTo>
                      <a:pt x="23" y="0"/>
                    </a:moveTo>
                    <a:cubicBezTo>
                      <a:pt x="23" y="0"/>
                      <a:pt x="85" y="247"/>
                      <a:pt x="87" y="254"/>
                    </a:cubicBezTo>
                    <a:cubicBezTo>
                      <a:pt x="89" y="260"/>
                      <a:pt x="65" y="274"/>
                      <a:pt x="33" y="287"/>
                    </a:cubicBezTo>
                    <a:cubicBezTo>
                      <a:pt x="2" y="299"/>
                      <a:pt x="0" y="306"/>
                      <a:pt x="19" y="313"/>
                    </a:cubicBezTo>
                    <a:cubicBezTo>
                      <a:pt x="30" y="317"/>
                      <a:pt x="51" y="313"/>
                      <a:pt x="70" y="309"/>
                    </a:cubicBezTo>
                    <a:cubicBezTo>
                      <a:pt x="85" y="305"/>
                      <a:pt x="99" y="302"/>
                      <a:pt x="104" y="303"/>
                    </a:cubicBezTo>
                    <a:cubicBezTo>
                      <a:pt x="116" y="305"/>
                      <a:pt x="127" y="310"/>
                      <a:pt x="129" y="296"/>
                    </a:cubicBezTo>
                    <a:cubicBezTo>
                      <a:pt x="132" y="281"/>
                      <a:pt x="118" y="240"/>
                      <a:pt x="118" y="226"/>
                    </a:cubicBezTo>
                    <a:cubicBezTo>
                      <a:pt x="118" y="211"/>
                      <a:pt x="111" y="101"/>
                      <a:pt x="107" y="55"/>
                    </a:cubicBezTo>
                    <a:cubicBezTo>
                      <a:pt x="102" y="8"/>
                      <a:pt x="101" y="4"/>
                      <a:pt x="101" y="4"/>
                    </a:cubicBezTo>
                    <a:cubicBezTo>
                      <a:pt x="23" y="0"/>
                      <a:pt x="23" y="0"/>
                      <a:pt x="23" y="0"/>
                    </a:cubicBezTo>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4" name="Google Shape;454;p36"/>
              <p:cNvSpPr/>
              <p:nvPr/>
            </p:nvSpPr>
            <p:spPr>
              <a:xfrm>
                <a:off x="8033582" y="3550986"/>
                <a:ext cx="176281" cy="494469"/>
              </a:xfrm>
              <a:custGeom>
                <a:avLst/>
                <a:gdLst/>
                <a:ahLst/>
                <a:cxnLst/>
                <a:rect l="l" t="t" r="r" b="b"/>
                <a:pathLst>
                  <a:path w="105" h="295" extrusionOk="0">
                    <a:moveTo>
                      <a:pt x="92" y="225"/>
                    </a:moveTo>
                    <a:cubicBezTo>
                      <a:pt x="92" y="211"/>
                      <a:pt x="84" y="100"/>
                      <a:pt x="80" y="54"/>
                    </a:cubicBezTo>
                    <a:cubicBezTo>
                      <a:pt x="75" y="7"/>
                      <a:pt x="74" y="3"/>
                      <a:pt x="74" y="3"/>
                    </a:cubicBezTo>
                    <a:cubicBezTo>
                      <a:pt x="19" y="0"/>
                      <a:pt x="19" y="0"/>
                      <a:pt x="19" y="0"/>
                    </a:cubicBezTo>
                    <a:cubicBezTo>
                      <a:pt x="0" y="18"/>
                      <a:pt x="0" y="18"/>
                      <a:pt x="0" y="18"/>
                    </a:cubicBezTo>
                    <a:cubicBezTo>
                      <a:pt x="2" y="22"/>
                      <a:pt x="2" y="22"/>
                      <a:pt x="2" y="22"/>
                    </a:cubicBezTo>
                    <a:cubicBezTo>
                      <a:pt x="48" y="47"/>
                      <a:pt x="48" y="47"/>
                      <a:pt x="48" y="47"/>
                    </a:cubicBezTo>
                    <a:cubicBezTo>
                      <a:pt x="102" y="295"/>
                      <a:pt x="102" y="295"/>
                      <a:pt x="102" y="295"/>
                    </a:cubicBezTo>
                    <a:cubicBezTo>
                      <a:pt x="105" y="280"/>
                      <a:pt x="92" y="239"/>
                      <a:pt x="92" y="225"/>
                    </a:cubicBezTo>
                  </a:path>
                </a:pathLst>
              </a:custGeom>
              <a:solidFill>
                <a:srgbClr val="92E3A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5" name="Google Shape;455;p36"/>
              <p:cNvSpPr/>
              <p:nvPr/>
            </p:nvSpPr>
            <p:spPr>
              <a:xfrm>
                <a:off x="8035345" y="3580954"/>
                <a:ext cx="170993" cy="464501"/>
              </a:xfrm>
              <a:custGeom>
                <a:avLst/>
                <a:gdLst/>
                <a:ahLst/>
                <a:cxnLst/>
                <a:rect l="l" t="t" r="r" b="b"/>
                <a:pathLst>
                  <a:path w="102" h="277" extrusionOk="0">
                    <a:moveTo>
                      <a:pt x="0" y="0"/>
                    </a:moveTo>
                    <a:cubicBezTo>
                      <a:pt x="0" y="1"/>
                      <a:pt x="0" y="3"/>
                      <a:pt x="1" y="4"/>
                    </a:cubicBezTo>
                    <a:cubicBezTo>
                      <a:pt x="1" y="4"/>
                      <a:pt x="1" y="4"/>
                      <a:pt x="1" y="4"/>
                    </a:cubicBezTo>
                    <a:cubicBezTo>
                      <a:pt x="47" y="29"/>
                      <a:pt x="47" y="29"/>
                      <a:pt x="47" y="29"/>
                    </a:cubicBezTo>
                    <a:cubicBezTo>
                      <a:pt x="101" y="277"/>
                      <a:pt x="101" y="277"/>
                      <a:pt x="101" y="277"/>
                    </a:cubicBezTo>
                    <a:cubicBezTo>
                      <a:pt x="102" y="275"/>
                      <a:pt x="102" y="274"/>
                      <a:pt x="102" y="272"/>
                    </a:cubicBezTo>
                    <a:cubicBezTo>
                      <a:pt x="102" y="257"/>
                      <a:pt x="93" y="228"/>
                      <a:pt x="91" y="212"/>
                    </a:cubicBezTo>
                    <a:cubicBezTo>
                      <a:pt x="91" y="210"/>
                      <a:pt x="90" y="208"/>
                      <a:pt x="90" y="207"/>
                    </a:cubicBezTo>
                    <a:cubicBezTo>
                      <a:pt x="90" y="192"/>
                      <a:pt x="83" y="82"/>
                      <a:pt x="79" y="36"/>
                    </a:cubicBezTo>
                    <a:cubicBezTo>
                      <a:pt x="78" y="22"/>
                      <a:pt x="76" y="12"/>
                      <a:pt x="76" y="5"/>
                    </a:cubicBezTo>
                    <a:cubicBezTo>
                      <a:pt x="66" y="6"/>
                      <a:pt x="57" y="6"/>
                      <a:pt x="47" y="6"/>
                    </a:cubicBezTo>
                    <a:cubicBezTo>
                      <a:pt x="37" y="6"/>
                      <a:pt x="27" y="6"/>
                      <a:pt x="18" y="5"/>
                    </a:cubicBezTo>
                    <a:cubicBezTo>
                      <a:pt x="18" y="5"/>
                      <a:pt x="18" y="5"/>
                      <a:pt x="18" y="5"/>
                    </a:cubicBezTo>
                    <a:cubicBezTo>
                      <a:pt x="12" y="3"/>
                      <a:pt x="6" y="2"/>
                      <a:pt x="0" y="0"/>
                    </a:cubicBezTo>
                  </a:path>
                </a:pathLst>
              </a:custGeom>
              <a:solidFill>
                <a:srgbClr val="DFF7E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6" name="Google Shape;456;p36"/>
              <p:cNvSpPr/>
              <p:nvPr/>
            </p:nvSpPr>
            <p:spPr>
              <a:xfrm>
                <a:off x="7987749" y="3549223"/>
                <a:ext cx="222114" cy="536777"/>
              </a:xfrm>
              <a:custGeom>
                <a:avLst/>
                <a:gdLst/>
                <a:ahLst/>
                <a:cxnLst/>
                <a:rect l="l" t="t" r="r" b="b"/>
                <a:pathLst>
                  <a:path w="132" h="320" extrusionOk="0">
                    <a:moveTo>
                      <a:pt x="23" y="0"/>
                    </a:moveTo>
                    <a:cubicBezTo>
                      <a:pt x="23" y="0"/>
                      <a:pt x="85" y="247"/>
                      <a:pt x="87" y="254"/>
                    </a:cubicBezTo>
                    <a:cubicBezTo>
                      <a:pt x="89" y="260"/>
                      <a:pt x="65" y="274"/>
                      <a:pt x="33" y="287"/>
                    </a:cubicBezTo>
                    <a:cubicBezTo>
                      <a:pt x="2" y="299"/>
                      <a:pt x="0" y="306"/>
                      <a:pt x="19" y="313"/>
                    </a:cubicBezTo>
                    <a:cubicBezTo>
                      <a:pt x="38" y="320"/>
                      <a:pt x="92" y="301"/>
                      <a:pt x="104" y="303"/>
                    </a:cubicBezTo>
                    <a:cubicBezTo>
                      <a:pt x="116" y="305"/>
                      <a:pt x="127" y="310"/>
                      <a:pt x="129" y="296"/>
                    </a:cubicBezTo>
                    <a:cubicBezTo>
                      <a:pt x="132" y="281"/>
                      <a:pt x="118" y="240"/>
                      <a:pt x="118" y="226"/>
                    </a:cubicBezTo>
                    <a:cubicBezTo>
                      <a:pt x="118" y="211"/>
                      <a:pt x="111" y="101"/>
                      <a:pt x="107" y="55"/>
                    </a:cubicBezTo>
                    <a:cubicBezTo>
                      <a:pt x="102" y="8"/>
                      <a:pt x="101" y="4"/>
                      <a:pt x="101" y="4"/>
                    </a:cubicBezTo>
                    <a:lnTo>
                      <a:pt x="23" y="0"/>
                    </a:lnTo>
                    <a:close/>
                  </a:path>
                </a:pathLst>
              </a:custGeom>
              <a:noFill/>
              <a:ln w="11100" cap="rnd" cmpd="sng">
                <a:solidFill>
                  <a:srgbClr val="263238"/>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7" name="Google Shape;457;p36"/>
              <p:cNvSpPr/>
              <p:nvPr/>
            </p:nvSpPr>
            <p:spPr>
              <a:xfrm>
                <a:off x="7987749" y="3973179"/>
                <a:ext cx="218588" cy="112820"/>
              </a:xfrm>
              <a:custGeom>
                <a:avLst/>
                <a:gdLst/>
                <a:ahLst/>
                <a:cxnLst/>
                <a:rect l="l" t="t" r="r" b="b"/>
                <a:pathLst>
                  <a:path w="130" h="67" extrusionOk="0">
                    <a:moveTo>
                      <a:pt x="127" y="17"/>
                    </a:moveTo>
                    <a:cubicBezTo>
                      <a:pt x="114" y="20"/>
                      <a:pt x="97" y="23"/>
                      <a:pt x="97" y="23"/>
                    </a:cubicBezTo>
                    <a:cubicBezTo>
                      <a:pt x="97" y="9"/>
                      <a:pt x="97" y="9"/>
                      <a:pt x="97" y="9"/>
                    </a:cubicBezTo>
                    <a:cubicBezTo>
                      <a:pt x="97" y="0"/>
                      <a:pt x="87" y="0"/>
                      <a:pt x="87" y="0"/>
                    </a:cubicBezTo>
                    <a:cubicBezTo>
                      <a:pt x="89" y="7"/>
                      <a:pt x="65" y="21"/>
                      <a:pt x="33" y="34"/>
                    </a:cubicBezTo>
                    <a:cubicBezTo>
                      <a:pt x="2" y="46"/>
                      <a:pt x="0" y="52"/>
                      <a:pt x="19" y="60"/>
                    </a:cubicBezTo>
                    <a:cubicBezTo>
                      <a:pt x="38" y="67"/>
                      <a:pt x="92" y="48"/>
                      <a:pt x="104" y="50"/>
                    </a:cubicBezTo>
                    <a:cubicBezTo>
                      <a:pt x="116" y="51"/>
                      <a:pt x="126" y="57"/>
                      <a:pt x="129" y="42"/>
                    </a:cubicBezTo>
                    <a:cubicBezTo>
                      <a:pt x="130" y="34"/>
                      <a:pt x="129" y="25"/>
                      <a:pt x="127" y="17"/>
                    </a:cubicBezTo>
                    <a:close/>
                  </a:path>
                </a:pathLst>
              </a:custGeom>
              <a:solidFill>
                <a:srgbClr val="26323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8" name="Google Shape;458;p36"/>
              <p:cNvSpPr/>
              <p:nvPr/>
            </p:nvSpPr>
            <p:spPr>
              <a:xfrm>
                <a:off x="7987749" y="3973179"/>
                <a:ext cx="218588" cy="112820"/>
              </a:xfrm>
              <a:custGeom>
                <a:avLst/>
                <a:gdLst/>
                <a:ahLst/>
                <a:cxnLst/>
                <a:rect l="l" t="t" r="r" b="b"/>
                <a:pathLst>
                  <a:path w="130" h="67" extrusionOk="0">
                    <a:moveTo>
                      <a:pt x="127" y="17"/>
                    </a:moveTo>
                    <a:cubicBezTo>
                      <a:pt x="114" y="20"/>
                      <a:pt x="97" y="23"/>
                      <a:pt x="97" y="23"/>
                    </a:cubicBezTo>
                    <a:cubicBezTo>
                      <a:pt x="97" y="9"/>
                      <a:pt x="97" y="9"/>
                      <a:pt x="97" y="9"/>
                    </a:cubicBezTo>
                    <a:cubicBezTo>
                      <a:pt x="97" y="0"/>
                      <a:pt x="87" y="0"/>
                      <a:pt x="87" y="0"/>
                    </a:cubicBezTo>
                    <a:cubicBezTo>
                      <a:pt x="89" y="7"/>
                      <a:pt x="65" y="21"/>
                      <a:pt x="33" y="34"/>
                    </a:cubicBezTo>
                    <a:cubicBezTo>
                      <a:pt x="2" y="46"/>
                      <a:pt x="0" y="52"/>
                      <a:pt x="19" y="60"/>
                    </a:cubicBezTo>
                    <a:cubicBezTo>
                      <a:pt x="38" y="67"/>
                      <a:pt x="92" y="48"/>
                      <a:pt x="104" y="50"/>
                    </a:cubicBezTo>
                    <a:cubicBezTo>
                      <a:pt x="116" y="51"/>
                      <a:pt x="126" y="57"/>
                      <a:pt x="129" y="42"/>
                    </a:cubicBezTo>
                    <a:cubicBezTo>
                      <a:pt x="130" y="34"/>
                      <a:pt x="129" y="25"/>
                      <a:pt x="127" y="17"/>
                    </a:cubicBezTo>
                    <a:close/>
                  </a:path>
                </a:pathLst>
              </a:custGeom>
              <a:noFill/>
              <a:ln w="11100" cap="rnd" cmpd="sng">
                <a:solidFill>
                  <a:srgbClr val="263238"/>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9" name="Google Shape;459;p36"/>
              <p:cNvSpPr/>
              <p:nvPr/>
            </p:nvSpPr>
            <p:spPr>
              <a:xfrm>
                <a:off x="8217796" y="3564207"/>
                <a:ext cx="187739" cy="543828"/>
              </a:xfrm>
              <a:custGeom>
                <a:avLst/>
                <a:gdLst/>
                <a:ahLst/>
                <a:cxnLst/>
                <a:rect l="l" t="t" r="r" b="b"/>
                <a:pathLst>
                  <a:path w="112" h="324" extrusionOk="0">
                    <a:moveTo>
                      <a:pt x="33" y="15"/>
                    </a:moveTo>
                    <a:cubicBezTo>
                      <a:pt x="51" y="102"/>
                      <a:pt x="79" y="183"/>
                      <a:pt x="65" y="273"/>
                    </a:cubicBezTo>
                    <a:cubicBezTo>
                      <a:pt x="61" y="301"/>
                      <a:pt x="59" y="295"/>
                      <a:pt x="54" y="289"/>
                    </a:cubicBezTo>
                    <a:cubicBezTo>
                      <a:pt x="51" y="285"/>
                      <a:pt x="47" y="281"/>
                      <a:pt x="41" y="285"/>
                    </a:cubicBezTo>
                    <a:cubicBezTo>
                      <a:pt x="26" y="296"/>
                      <a:pt x="0" y="307"/>
                      <a:pt x="2" y="315"/>
                    </a:cubicBezTo>
                    <a:cubicBezTo>
                      <a:pt x="5" y="324"/>
                      <a:pt x="93" y="305"/>
                      <a:pt x="100" y="301"/>
                    </a:cubicBezTo>
                    <a:cubicBezTo>
                      <a:pt x="107" y="298"/>
                      <a:pt x="111" y="289"/>
                      <a:pt x="112" y="271"/>
                    </a:cubicBezTo>
                    <a:cubicBezTo>
                      <a:pt x="112" y="252"/>
                      <a:pt x="112" y="20"/>
                      <a:pt x="112" y="10"/>
                    </a:cubicBezTo>
                    <a:cubicBezTo>
                      <a:pt x="111" y="0"/>
                      <a:pt x="33" y="15"/>
                      <a:pt x="33" y="15"/>
                    </a:cubicBezTo>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0" name="Google Shape;460;p36"/>
              <p:cNvSpPr/>
              <p:nvPr/>
            </p:nvSpPr>
            <p:spPr>
              <a:xfrm>
                <a:off x="8360583" y="3574784"/>
                <a:ext cx="44952" cy="500639"/>
              </a:xfrm>
              <a:custGeom>
                <a:avLst/>
                <a:gdLst/>
                <a:ahLst/>
                <a:cxnLst/>
                <a:rect l="l" t="t" r="r" b="b"/>
                <a:pathLst>
                  <a:path w="27" h="299" extrusionOk="0">
                    <a:moveTo>
                      <a:pt x="5" y="1"/>
                    </a:moveTo>
                    <a:cubicBezTo>
                      <a:pt x="3" y="92"/>
                      <a:pt x="3" y="92"/>
                      <a:pt x="3" y="92"/>
                    </a:cubicBezTo>
                    <a:cubicBezTo>
                      <a:pt x="0" y="299"/>
                      <a:pt x="0" y="299"/>
                      <a:pt x="0" y="299"/>
                    </a:cubicBezTo>
                    <a:cubicBezTo>
                      <a:pt x="5" y="298"/>
                      <a:pt x="10" y="297"/>
                      <a:pt x="15" y="295"/>
                    </a:cubicBezTo>
                    <a:cubicBezTo>
                      <a:pt x="22" y="292"/>
                      <a:pt x="26" y="283"/>
                      <a:pt x="27" y="265"/>
                    </a:cubicBezTo>
                    <a:cubicBezTo>
                      <a:pt x="27" y="246"/>
                      <a:pt x="27" y="14"/>
                      <a:pt x="27" y="4"/>
                    </a:cubicBezTo>
                    <a:cubicBezTo>
                      <a:pt x="26" y="1"/>
                      <a:pt x="17" y="0"/>
                      <a:pt x="5" y="1"/>
                    </a:cubicBezTo>
                  </a:path>
                </a:pathLst>
              </a:custGeom>
              <a:solidFill>
                <a:srgbClr val="92E3A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1" name="Google Shape;461;p36"/>
              <p:cNvSpPr/>
              <p:nvPr/>
            </p:nvSpPr>
            <p:spPr>
              <a:xfrm>
                <a:off x="8360583" y="3859478"/>
                <a:ext cx="41426" cy="213300"/>
              </a:xfrm>
              <a:custGeom>
                <a:avLst/>
                <a:gdLst/>
                <a:ahLst/>
                <a:cxnLst/>
                <a:rect l="l" t="t" r="r" b="b"/>
                <a:pathLst>
                  <a:path w="25" h="127" extrusionOk="0">
                    <a:moveTo>
                      <a:pt x="2" y="0"/>
                    </a:moveTo>
                    <a:cubicBezTo>
                      <a:pt x="0" y="127"/>
                      <a:pt x="0" y="127"/>
                      <a:pt x="0" y="127"/>
                    </a:cubicBezTo>
                    <a:cubicBezTo>
                      <a:pt x="4" y="126"/>
                      <a:pt x="7" y="125"/>
                      <a:pt x="10" y="125"/>
                    </a:cubicBezTo>
                    <a:cubicBezTo>
                      <a:pt x="12" y="124"/>
                      <a:pt x="14" y="124"/>
                      <a:pt x="14" y="123"/>
                    </a:cubicBezTo>
                    <a:cubicBezTo>
                      <a:pt x="17" y="122"/>
                      <a:pt x="19" y="119"/>
                      <a:pt x="21" y="115"/>
                    </a:cubicBezTo>
                    <a:cubicBezTo>
                      <a:pt x="23" y="110"/>
                      <a:pt x="24" y="104"/>
                      <a:pt x="25" y="94"/>
                    </a:cubicBezTo>
                    <a:cubicBezTo>
                      <a:pt x="25" y="90"/>
                      <a:pt x="25" y="72"/>
                      <a:pt x="25" y="49"/>
                    </a:cubicBezTo>
                    <a:cubicBezTo>
                      <a:pt x="25" y="42"/>
                      <a:pt x="25" y="34"/>
                      <a:pt x="25" y="26"/>
                    </a:cubicBezTo>
                    <a:cubicBezTo>
                      <a:pt x="21" y="21"/>
                      <a:pt x="16" y="16"/>
                      <a:pt x="12" y="11"/>
                    </a:cubicBezTo>
                    <a:cubicBezTo>
                      <a:pt x="9" y="8"/>
                      <a:pt x="5" y="4"/>
                      <a:pt x="2" y="0"/>
                    </a:cubicBezTo>
                  </a:path>
                </a:pathLst>
              </a:custGeom>
              <a:solidFill>
                <a:srgbClr val="DFF7E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2" name="Google Shape;462;p36"/>
              <p:cNvSpPr/>
              <p:nvPr/>
            </p:nvSpPr>
            <p:spPr>
              <a:xfrm>
                <a:off x="8217796" y="3573021"/>
                <a:ext cx="191265" cy="526200"/>
              </a:xfrm>
              <a:custGeom>
                <a:avLst/>
                <a:gdLst/>
                <a:ahLst/>
                <a:cxnLst/>
                <a:rect l="l" t="t" r="r" b="b"/>
                <a:pathLst>
                  <a:path w="114" h="314" extrusionOk="0">
                    <a:moveTo>
                      <a:pt x="33" y="10"/>
                    </a:moveTo>
                    <a:cubicBezTo>
                      <a:pt x="31" y="11"/>
                      <a:pt x="31" y="11"/>
                      <a:pt x="31" y="11"/>
                    </a:cubicBezTo>
                    <a:cubicBezTo>
                      <a:pt x="46" y="81"/>
                      <a:pt x="67" y="148"/>
                      <a:pt x="67" y="219"/>
                    </a:cubicBezTo>
                    <a:cubicBezTo>
                      <a:pt x="67" y="235"/>
                      <a:pt x="66" y="251"/>
                      <a:pt x="63" y="268"/>
                    </a:cubicBezTo>
                    <a:cubicBezTo>
                      <a:pt x="62" y="276"/>
                      <a:pt x="61" y="281"/>
                      <a:pt x="60" y="284"/>
                    </a:cubicBezTo>
                    <a:cubicBezTo>
                      <a:pt x="60" y="285"/>
                      <a:pt x="59" y="286"/>
                      <a:pt x="59" y="287"/>
                    </a:cubicBezTo>
                    <a:cubicBezTo>
                      <a:pt x="59" y="287"/>
                      <a:pt x="59" y="287"/>
                      <a:pt x="59" y="287"/>
                    </a:cubicBezTo>
                    <a:cubicBezTo>
                      <a:pt x="59" y="287"/>
                      <a:pt x="59" y="287"/>
                      <a:pt x="59" y="287"/>
                    </a:cubicBezTo>
                    <a:cubicBezTo>
                      <a:pt x="59" y="287"/>
                      <a:pt x="59" y="287"/>
                      <a:pt x="59" y="287"/>
                    </a:cubicBezTo>
                    <a:cubicBezTo>
                      <a:pt x="59" y="287"/>
                      <a:pt x="59" y="287"/>
                      <a:pt x="59" y="287"/>
                    </a:cubicBezTo>
                    <a:cubicBezTo>
                      <a:pt x="59" y="287"/>
                      <a:pt x="59" y="287"/>
                      <a:pt x="59" y="287"/>
                    </a:cubicBezTo>
                    <a:cubicBezTo>
                      <a:pt x="59" y="287"/>
                      <a:pt x="59" y="287"/>
                      <a:pt x="59" y="287"/>
                    </a:cubicBezTo>
                    <a:cubicBezTo>
                      <a:pt x="59" y="287"/>
                      <a:pt x="59" y="287"/>
                      <a:pt x="59" y="287"/>
                    </a:cubicBezTo>
                    <a:cubicBezTo>
                      <a:pt x="59" y="287"/>
                      <a:pt x="59" y="287"/>
                      <a:pt x="59" y="287"/>
                    </a:cubicBezTo>
                    <a:cubicBezTo>
                      <a:pt x="59" y="287"/>
                      <a:pt x="59" y="287"/>
                      <a:pt x="59" y="287"/>
                    </a:cubicBezTo>
                    <a:cubicBezTo>
                      <a:pt x="59" y="287"/>
                      <a:pt x="59" y="287"/>
                      <a:pt x="59" y="287"/>
                    </a:cubicBezTo>
                    <a:cubicBezTo>
                      <a:pt x="59" y="287"/>
                      <a:pt x="59" y="287"/>
                      <a:pt x="59" y="287"/>
                    </a:cubicBezTo>
                    <a:cubicBezTo>
                      <a:pt x="59" y="287"/>
                      <a:pt x="59" y="287"/>
                      <a:pt x="59" y="287"/>
                    </a:cubicBezTo>
                    <a:cubicBezTo>
                      <a:pt x="59" y="287"/>
                      <a:pt x="58" y="286"/>
                      <a:pt x="58" y="285"/>
                    </a:cubicBezTo>
                    <a:cubicBezTo>
                      <a:pt x="56" y="284"/>
                      <a:pt x="55" y="282"/>
                      <a:pt x="53" y="280"/>
                    </a:cubicBezTo>
                    <a:cubicBezTo>
                      <a:pt x="52" y="279"/>
                      <a:pt x="51" y="278"/>
                      <a:pt x="50" y="277"/>
                    </a:cubicBezTo>
                    <a:cubicBezTo>
                      <a:pt x="49" y="277"/>
                      <a:pt x="47" y="276"/>
                      <a:pt x="46" y="276"/>
                    </a:cubicBezTo>
                    <a:cubicBezTo>
                      <a:pt x="44" y="276"/>
                      <a:pt x="42" y="277"/>
                      <a:pt x="40" y="278"/>
                    </a:cubicBezTo>
                    <a:cubicBezTo>
                      <a:pt x="33" y="284"/>
                      <a:pt x="23" y="289"/>
                      <a:pt x="15" y="294"/>
                    </a:cubicBezTo>
                    <a:cubicBezTo>
                      <a:pt x="11" y="296"/>
                      <a:pt x="7" y="299"/>
                      <a:pt x="5" y="301"/>
                    </a:cubicBezTo>
                    <a:cubicBezTo>
                      <a:pt x="3" y="303"/>
                      <a:pt x="2" y="304"/>
                      <a:pt x="1" y="305"/>
                    </a:cubicBezTo>
                    <a:cubicBezTo>
                      <a:pt x="1" y="306"/>
                      <a:pt x="0" y="308"/>
                      <a:pt x="0" y="309"/>
                    </a:cubicBezTo>
                    <a:cubicBezTo>
                      <a:pt x="0" y="310"/>
                      <a:pt x="0" y="310"/>
                      <a:pt x="0" y="311"/>
                    </a:cubicBezTo>
                    <a:cubicBezTo>
                      <a:pt x="0" y="311"/>
                      <a:pt x="0" y="311"/>
                      <a:pt x="0" y="311"/>
                    </a:cubicBezTo>
                    <a:cubicBezTo>
                      <a:pt x="1" y="312"/>
                      <a:pt x="1" y="313"/>
                      <a:pt x="2" y="313"/>
                    </a:cubicBezTo>
                    <a:cubicBezTo>
                      <a:pt x="3" y="314"/>
                      <a:pt x="4" y="314"/>
                      <a:pt x="6" y="314"/>
                    </a:cubicBezTo>
                    <a:cubicBezTo>
                      <a:pt x="7" y="314"/>
                      <a:pt x="9" y="314"/>
                      <a:pt x="10" y="314"/>
                    </a:cubicBezTo>
                    <a:cubicBezTo>
                      <a:pt x="22" y="314"/>
                      <a:pt x="43" y="311"/>
                      <a:pt x="62" y="307"/>
                    </a:cubicBezTo>
                    <a:cubicBezTo>
                      <a:pt x="71" y="305"/>
                      <a:pt x="80" y="304"/>
                      <a:pt x="87" y="302"/>
                    </a:cubicBezTo>
                    <a:cubicBezTo>
                      <a:pt x="91" y="301"/>
                      <a:pt x="93" y="300"/>
                      <a:pt x="96" y="300"/>
                    </a:cubicBezTo>
                    <a:cubicBezTo>
                      <a:pt x="98" y="299"/>
                      <a:pt x="100" y="298"/>
                      <a:pt x="101" y="298"/>
                    </a:cubicBezTo>
                    <a:cubicBezTo>
                      <a:pt x="105" y="296"/>
                      <a:pt x="108" y="292"/>
                      <a:pt x="110" y="287"/>
                    </a:cubicBezTo>
                    <a:cubicBezTo>
                      <a:pt x="112" y="282"/>
                      <a:pt x="113" y="275"/>
                      <a:pt x="114" y="266"/>
                    </a:cubicBezTo>
                    <a:cubicBezTo>
                      <a:pt x="114" y="261"/>
                      <a:pt x="114" y="244"/>
                      <a:pt x="114" y="220"/>
                    </a:cubicBezTo>
                    <a:cubicBezTo>
                      <a:pt x="114" y="196"/>
                      <a:pt x="114" y="165"/>
                      <a:pt x="114" y="135"/>
                    </a:cubicBezTo>
                    <a:cubicBezTo>
                      <a:pt x="114" y="104"/>
                      <a:pt x="114" y="73"/>
                      <a:pt x="114" y="48"/>
                    </a:cubicBezTo>
                    <a:cubicBezTo>
                      <a:pt x="114" y="36"/>
                      <a:pt x="114" y="26"/>
                      <a:pt x="114" y="19"/>
                    </a:cubicBezTo>
                    <a:cubicBezTo>
                      <a:pt x="114" y="15"/>
                      <a:pt x="114" y="12"/>
                      <a:pt x="114" y="9"/>
                    </a:cubicBezTo>
                    <a:cubicBezTo>
                      <a:pt x="114" y="7"/>
                      <a:pt x="114" y="6"/>
                      <a:pt x="114" y="5"/>
                    </a:cubicBezTo>
                    <a:cubicBezTo>
                      <a:pt x="113" y="3"/>
                      <a:pt x="113" y="2"/>
                      <a:pt x="112" y="2"/>
                    </a:cubicBezTo>
                    <a:cubicBezTo>
                      <a:pt x="110" y="1"/>
                      <a:pt x="109" y="0"/>
                      <a:pt x="107" y="0"/>
                    </a:cubicBezTo>
                    <a:cubicBezTo>
                      <a:pt x="105" y="0"/>
                      <a:pt x="102" y="0"/>
                      <a:pt x="99" y="0"/>
                    </a:cubicBezTo>
                    <a:cubicBezTo>
                      <a:pt x="88" y="0"/>
                      <a:pt x="71" y="2"/>
                      <a:pt x="57" y="4"/>
                    </a:cubicBezTo>
                    <a:cubicBezTo>
                      <a:pt x="43" y="6"/>
                      <a:pt x="32" y="8"/>
                      <a:pt x="32" y="8"/>
                    </a:cubicBezTo>
                    <a:cubicBezTo>
                      <a:pt x="32" y="8"/>
                      <a:pt x="31" y="9"/>
                      <a:pt x="31" y="9"/>
                    </a:cubicBezTo>
                    <a:cubicBezTo>
                      <a:pt x="31" y="10"/>
                      <a:pt x="31" y="10"/>
                      <a:pt x="31" y="11"/>
                    </a:cubicBezTo>
                    <a:cubicBezTo>
                      <a:pt x="33" y="10"/>
                      <a:pt x="33" y="10"/>
                      <a:pt x="33" y="10"/>
                    </a:cubicBezTo>
                    <a:cubicBezTo>
                      <a:pt x="33" y="12"/>
                      <a:pt x="33" y="12"/>
                      <a:pt x="33" y="12"/>
                    </a:cubicBezTo>
                    <a:cubicBezTo>
                      <a:pt x="33" y="12"/>
                      <a:pt x="36" y="12"/>
                      <a:pt x="40" y="11"/>
                    </a:cubicBezTo>
                    <a:cubicBezTo>
                      <a:pt x="54" y="8"/>
                      <a:pt x="83" y="4"/>
                      <a:pt x="99" y="4"/>
                    </a:cubicBezTo>
                    <a:cubicBezTo>
                      <a:pt x="103" y="4"/>
                      <a:pt x="106" y="4"/>
                      <a:pt x="108" y="4"/>
                    </a:cubicBezTo>
                    <a:cubicBezTo>
                      <a:pt x="108" y="5"/>
                      <a:pt x="109" y="5"/>
                      <a:pt x="109" y="5"/>
                    </a:cubicBezTo>
                    <a:cubicBezTo>
                      <a:pt x="110" y="5"/>
                      <a:pt x="110" y="5"/>
                      <a:pt x="110" y="5"/>
                    </a:cubicBezTo>
                    <a:cubicBezTo>
                      <a:pt x="110" y="5"/>
                      <a:pt x="110" y="5"/>
                      <a:pt x="110" y="5"/>
                    </a:cubicBezTo>
                    <a:cubicBezTo>
                      <a:pt x="110" y="5"/>
                      <a:pt x="110" y="5"/>
                      <a:pt x="110" y="5"/>
                    </a:cubicBezTo>
                    <a:cubicBezTo>
                      <a:pt x="110" y="5"/>
                      <a:pt x="110" y="5"/>
                      <a:pt x="110" y="5"/>
                    </a:cubicBezTo>
                    <a:cubicBezTo>
                      <a:pt x="110" y="5"/>
                      <a:pt x="110" y="5"/>
                      <a:pt x="110" y="5"/>
                    </a:cubicBezTo>
                    <a:cubicBezTo>
                      <a:pt x="110" y="5"/>
                      <a:pt x="110" y="5"/>
                      <a:pt x="110" y="5"/>
                    </a:cubicBezTo>
                    <a:cubicBezTo>
                      <a:pt x="110" y="6"/>
                      <a:pt x="110" y="7"/>
                      <a:pt x="110" y="9"/>
                    </a:cubicBezTo>
                    <a:cubicBezTo>
                      <a:pt x="110" y="26"/>
                      <a:pt x="110" y="80"/>
                      <a:pt x="110" y="135"/>
                    </a:cubicBezTo>
                    <a:cubicBezTo>
                      <a:pt x="110" y="165"/>
                      <a:pt x="110" y="196"/>
                      <a:pt x="110" y="220"/>
                    </a:cubicBezTo>
                    <a:cubicBezTo>
                      <a:pt x="110" y="243"/>
                      <a:pt x="110" y="261"/>
                      <a:pt x="110" y="265"/>
                    </a:cubicBezTo>
                    <a:cubicBezTo>
                      <a:pt x="109" y="275"/>
                      <a:pt x="108" y="281"/>
                      <a:pt x="106" y="286"/>
                    </a:cubicBezTo>
                    <a:cubicBezTo>
                      <a:pt x="104" y="290"/>
                      <a:pt x="102" y="293"/>
                      <a:pt x="99" y="294"/>
                    </a:cubicBezTo>
                    <a:cubicBezTo>
                      <a:pt x="99" y="295"/>
                      <a:pt x="97" y="295"/>
                      <a:pt x="95" y="296"/>
                    </a:cubicBezTo>
                    <a:cubicBezTo>
                      <a:pt x="87" y="298"/>
                      <a:pt x="71" y="302"/>
                      <a:pt x="54" y="305"/>
                    </a:cubicBezTo>
                    <a:cubicBezTo>
                      <a:pt x="37" y="308"/>
                      <a:pt x="20" y="310"/>
                      <a:pt x="10" y="310"/>
                    </a:cubicBezTo>
                    <a:cubicBezTo>
                      <a:pt x="8" y="310"/>
                      <a:pt x="6" y="310"/>
                      <a:pt x="5" y="310"/>
                    </a:cubicBezTo>
                    <a:cubicBezTo>
                      <a:pt x="5" y="310"/>
                      <a:pt x="4" y="310"/>
                      <a:pt x="4" y="310"/>
                    </a:cubicBezTo>
                    <a:cubicBezTo>
                      <a:pt x="4" y="310"/>
                      <a:pt x="4" y="310"/>
                      <a:pt x="4" y="310"/>
                    </a:cubicBezTo>
                    <a:cubicBezTo>
                      <a:pt x="4" y="310"/>
                      <a:pt x="4" y="310"/>
                      <a:pt x="4" y="310"/>
                    </a:cubicBezTo>
                    <a:cubicBezTo>
                      <a:pt x="4" y="310"/>
                      <a:pt x="4" y="310"/>
                      <a:pt x="4" y="310"/>
                    </a:cubicBezTo>
                    <a:cubicBezTo>
                      <a:pt x="4" y="310"/>
                      <a:pt x="4" y="310"/>
                      <a:pt x="4" y="310"/>
                    </a:cubicBezTo>
                    <a:cubicBezTo>
                      <a:pt x="4" y="310"/>
                      <a:pt x="4" y="310"/>
                      <a:pt x="4" y="310"/>
                    </a:cubicBezTo>
                    <a:cubicBezTo>
                      <a:pt x="4" y="310"/>
                      <a:pt x="4" y="310"/>
                      <a:pt x="4" y="310"/>
                    </a:cubicBezTo>
                    <a:cubicBezTo>
                      <a:pt x="4" y="310"/>
                      <a:pt x="4" y="310"/>
                      <a:pt x="4" y="310"/>
                    </a:cubicBezTo>
                    <a:cubicBezTo>
                      <a:pt x="4" y="310"/>
                      <a:pt x="4" y="310"/>
                      <a:pt x="4" y="310"/>
                    </a:cubicBezTo>
                    <a:cubicBezTo>
                      <a:pt x="4" y="309"/>
                      <a:pt x="4" y="309"/>
                      <a:pt x="4" y="309"/>
                    </a:cubicBezTo>
                    <a:cubicBezTo>
                      <a:pt x="4" y="309"/>
                      <a:pt x="4" y="308"/>
                      <a:pt x="5" y="307"/>
                    </a:cubicBezTo>
                    <a:cubicBezTo>
                      <a:pt x="6" y="306"/>
                      <a:pt x="8" y="304"/>
                      <a:pt x="10" y="302"/>
                    </a:cubicBezTo>
                    <a:cubicBezTo>
                      <a:pt x="19" y="296"/>
                      <a:pt x="32" y="289"/>
                      <a:pt x="42" y="282"/>
                    </a:cubicBezTo>
                    <a:cubicBezTo>
                      <a:pt x="44" y="280"/>
                      <a:pt x="45" y="280"/>
                      <a:pt x="46" y="280"/>
                    </a:cubicBezTo>
                    <a:cubicBezTo>
                      <a:pt x="47" y="280"/>
                      <a:pt x="48" y="280"/>
                      <a:pt x="49" y="281"/>
                    </a:cubicBezTo>
                    <a:cubicBezTo>
                      <a:pt x="50" y="283"/>
                      <a:pt x="52" y="285"/>
                      <a:pt x="54" y="287"/>
                    </a:cubicBezTo>
                    <a:cubicBezTo>
                      <a:pt x="54" y="288"/>
                      <a:pt x="55" y="289"/>
                      <a:pt x="56" y="289"/>
                    </a:cubicBezTo>
                    <a:cubicBezTo>
                      <a:pt x="56" y="290"/>
                      <a:pt x="57" y="290"/>
                      <a:pt x="57" y="290"/>
                    </a:cubicBezTo>
                    <a:cubicBezTo>
                      <a:pt x="58" y="291"/>
                      <a:pt x="58" y="291"/>
                      <a:pt x="59" y="291"/>
                    </a:cubicBezTo>
                    <a:cubicBezTo>
                      <a:pt x="60" y="291"/>
                      <a:pt x="60" y="291"/>
                      <a:pt x="61" y="290"/>
                    </a:cubicBezTo>
                    <a:cubicBezTo>
                      <a:pt x="62" y="290"/>
                      <a:pt x="62" y="289"/>
                      <a:pt x="63" y="288"/>
                    </a:cubicBezTo>
                    <a:cubicBezTo>
                      <a:pt x="65" y="285"/>
                      <a:pt x="66" y="279"/>
                      <a:pt x="67" y="268"/>
                    </a:cubicBezTo>
                    <a:cubicBezTo>
                      <a:pt x="70" y="252"/>
                      <a:pt x="71" y="235"/>
                      <a:pt x="71" y="219"/>
                    </a:cubicBezTo>
                    <a:cubicBezTo>
                      <a:pt x="71" y="148"/>
                      <a:pt x="50" y="80"/>
                      <a:pt x="35" y="10"/>
                    </a:cubicBezTo>
                    <a:cubicBezTo>
                      <a:pt x="33" y="10"/>
                      <a:pt x="33" y="10"/>
                      <a:pt x="33" y="10"/>
                    </a:cubicBezTo>
                    <a:cubicBezTo>
                      <a:pt x="33" y="12"/>
                      <a:pt x="33" y="12"/>
                      <a:pt x="33" y="12"/>
                    </a:cubicBezTo>
                    <a:cubicBezTo>
                      <a:pt x="33" y="10"/>
                      <a:pt x="33" y="10"/>
                      <a:pt x="33" y="10"/>
                    </a:cubicBezTo>
                  </a:path>
                </a:pathLst>
              </a:custGeom>
              <a:solidFill>
                <a:srgbClr val="26323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3" name="Google Shape;463;p36"/>
              <p:cNvSpPr/>
              <p:nvPr/>
            </p:nvSpPr>
            <p:spPr>
              <a:xfrm>
                <a:off x="8217796" y="3985519"/>
                <a:ext cx="187739" cy="120753"/>
              </a:xfrm>
              <a:custGeom>
                <a:avLst/>
                <a:gdLst/>
                <a:ahLst/>
                <a:cxnLst/>
                <a:rect l="l" t="t" r="r" b="b"/>
                <a:pathLst>
                  <a:path w="112" h="72" extrusionOk="0">
                    <a:moveTo>
                      <a:pt x="85" y="21"/>
                    </a:moveTo>
                    <a:cubicBezTo>
                      <a:pt x="82" y="15"/>
                      <a:pt x="79" y="9"/>
                      <a:pt x="75" y="4"/>
                    </a:cubicBezTo>
                    <a:cubicBezTo>
                      <a:pt x="71" y="0"/>
                      <a:pt x="68" y="2"/>
                      <a:pt x="66" y="5"/>
                    </a:cubicBezTo>
                    <a:cubicBezTo>
                      <a:pt x="65" y="7"/>
                      <a:pt x="64" y="9"/>
                      <a:pt x="62" y="11"/>
                    </a:cubicBezTo>
                    <a:cubicBezTo>
                      <a:pt x="57" y="20"/>
                      <a:pt x="49" y="28"/>
                      <a:pt x="41" y="34"/>
                    </a:cubicBezTo>
                    <a:cubicBezTo>
                      <a:pt x="27" y="45"/>
                      <a:pt x="0" y="56"/>
                      <a:pt x="2" y="64"/>
                    </a:cubicBezTo>
                    <a:cubicBezTo>
                      <a:pt x="5" y="72"/>
                      <a:pt x="93" y="53"/>
                      <a:pt x="100" y="50"/>
                    </a:cubicBezTo>
                    <a:cubicBezTo>
                      <a:pt x="107" y="46"/>
                      <a:pt x="111" y="38"/>
                      <a:pt x="112" y="19"/>
                    </a:cubicBezTo>
                    <a:cubicBezTo>
                      <a:pt x="112" y="18"/>
                      <a:pt x="112" y="15"/>
                      <a:pt x="112" y="11"/>
                    </a:cubicBezTo>
                    <a:lnTo>
                      <a:pt x="85" y="21"/>
                    </a:lnTo>
                    <a:close/>
                  </a:path>
                </a:pathLst>
              </a:custGeom>
              <a:solidFill>
                <a:srgbClr val="26323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4" name="Google Shape;464;p36"/>
              <p:cNvSpPr/>
              <p:nvPr/>
            </p:nvSpPr>
            <p:spPr>
              <a:xfrm>
                <a:off x="8217796" y="3985519"/>
                <a:ext cx="187739" cy="120753"/>
              </a:xfrm>
              <a:custGeom>
                <a:avLst/>
                <a:gdLst/>
                <a:ahLst/>
                <a:cxnLst/>
                <a:rect l="l" t="t" r="r" b="b"/>
                <a:pathLst>
                  <a:path w="112" h="72" extrusionOk="0">
                    <a:moveTo>
                      <a:pt x="85" y="21"/>
                    </a:moveTo>
                    <a:cubicBezTo>
                      <a:pt x="82" y="15"/>
                      <a:pt x="79" y="9"/>
                      <a:pt x="75" y="4"/>
                    </a:cubicBezTo>
                    <a:cubicBezTo>
                      <a:pt x="71" y="0"/>
                      <a:pt x="68" y="2"/>
                      <a:pt x="66" y="5"/>
                    </a:cubicBezTo>
                    <a:cubicBezTo>
                      <a:pt x="65" y="7"/>
                      <a:pt x="64" y="9"/>
                      <a:pt x="62" y="11"/>
                    </a:cubicBezTo>
                    <a:cubicBezTo>
                      <a:pt x="57" y="20"/>
                      <a:pt x="49" y="28"/>
                      <a:pt x="41" y="34"/>
                    </a:cubicBezTo>
                    <a:cubicBezTo>
                      <a:pt x="27" y="45"/>
                      <a:pt x="0" y="56"/>
                      <a:pt x="2" y="64"/>
                    </a:cubicBezTo>
                    <a:cubicBezTo>
                      <a:pt x="5" y="72"/>
                      <a:pt x="93" y="53"/>
                      <a:pt x="100" y="50"/>
                    </a:cubicBezTo>
                    <a:cubicBezTo>
                      <a:pt x="107" y="46"/>
                      <a:pt x="111" y="38"/>
                      <a:pt x="112" y="19"/>
                    </a:cubicBezTo>
                    <a:cubicBezTo>
                      <a:pt x="112" y="18"/>
                      <a:pt x="112" y="15"/>
                      <a:pt x="112" y="11"/>
                    </a:cubicBezTo>
                    <a:lnTo>
                      <a:pt x="85" y="21"/>
                    </a:lnTo>
                    <a:close/>
                  </a:path>
                </a:pathLst>
              </a:custGeom>
              <a:noFill/>
              <a:ln w="11100" cap="rnd" cmpd="sng">
                <a:solidFill>
                  <a:srgbClr val="263238"/>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5" name="Google Shape;465;p36"/>
              <p:cNvSpPr/>
              <p:nvPr/>
            </p:nvSpPr>
            <p:spPr>
              <a:xfrm>
                <a:off x="7937509" y="2965733"/>
                <a:ext cx="549997" cy="654003"/>
              </a:xfrm>
              <a:custGeom>
                <a:avLst/>
                <a:gdLst/>
                <a:ahLst/>
                <a:cxnLst/>
                <a:rect l="l" t="t" r="r" b="b"/>
                <a:pathLst>
                  <a:path w="328" h="390" extrusionOk="0">
                    <a:moveTo>
                      <a:pt x="12" y="0"/>
                    </a:moveTo>
                    <a:cubicBezTo>
                      <a:pt x="8" y="3"/>
                      <a:pt x="0" y="342"/>
                      <a:pt x="0" y="342"/>
                    </a:cubicBezTo>
                    <a:cubicBezTo>
                      <a:pt x="24" y="355"/>
                      <a:pt x="49" y="364"/>
                      <a:pt x="76" y="370"/>
                    </a:cubicBezTo>
                    <a:cubicBezTo>
                      <a:pt x="102" y="373"/>
                      <a:pt x="129" y="372"/>
                      <a:pt x="155" y="366"/>
                    </a:cubicBezTo>
                    <a:cubicBezTo>
                      <a:pt x="161" y="385"/>
                      <a:pt x="161" y="385"/>
                      <a:pt x="161" y="385"/>
                    </a:cubicBezTo>
                    <a:cubicBezTo>
                      <a:pt x="187" y="389"/>
                      <a:pt x="213" y="390"/>
                      <a:pt x="239" y="387"/>
                    </a:cubicBezTo>
                    <a:cubicBezTo>
                      <a:pt x="282" y="381"/>
                      <a:pt x="328" y="356"/>
                      <a:pt x="328" y="356"/>
                    </a:cubicBezTo>
                    <a:cubicBezTo>
                      <a:pt x="268" y="19"/>
                      <a:pt x="268" y="19"/>
                      <a:pt x="268" y="19"/>
                    </a:cubicBezTo>
                    <a:cubicBezTo>
                      <a:pt x="12" y="0"/>
                      <a:pt x="12" y="0"/>
                      <a:pt x="12" y="0"/>
                    </a:cubicBezTo>
                  </a:path>
                </a:pathLst>
              </a:custGeom>
              <a:solidFill>
                <a:srgbClr val="26323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6" name="Google Shape;466;p36"/>
              <p:cNvSpPr/>
              <p:nvPr/>
            </p:nvSpPr>
            <p:spPr>
              <a:xfrm>
                <a:off x="7934865" y="2962207"/>
                <a:ext cx="556166" cy="659292"/>
              </a:xfrm>
              <a:custGeom>
                <a:avLst/>
                <a:gdLst/>
                <a:ahLst/>
                <a:cxnLst/>
                <a:rect l="l" t="t" r="r" b="b"/>
                <a:pathLst>
                  <a:path w="332" h="393" extrusionOk="0">
                    <a:moveTo>
                      <a:pt x="14" y="2"/>
                    </a:moveTo>
                    <a:cubicBezTo>
                      <a:pt x="12" y="0"/>
                      <a:pt x="12" y="0"/>
                      <a:pt x="12" y="0"/>
                    </a:cubicBezTo>
                    <a:cubicBezTo>
                      <a:pt x="12" y="1"/>
                      <a:pt x="12" y="1"/>
                      <a:pt x="12" y="1"/>
                    </a:cubicBezTo>
                    <a:cubicBezTo>
                      <a:pt x="11" y="2"/>
                      <a:pt x="11" y="2"/>
                      <a:pt x="11" y="2"/>
                    </a:cubicBezTo>
                    <a:cubicBezTo>
                      <a:pt x="11" y="4"/>
                      <a:pt x="11" y="6"/>
                      <a:pt x="11" y="9"/>
                    </a:cubicBezTo>
                    <a:cubicBezTo>
                      <a:pt x="9" y="34"/>
                      <a:pt x="6" y="118"/>
                      <a:pt x="4" y="195"/>
                    </a:cubicBezTo>
                    <a:cubicBezTo>
                      <a:pt x="2" y="273"/>
                      <a:pt x="0" y="344"/>
                      <a:pt x="0" y="344"/>
                    </a:cubicBezTo>
                    <a:cubicBezTo>
                      <a:pt x="0" y="345"/>
                      <a:pt x="0" y="345"/>
                      <a:pt x="1" y="346"/>
                    </a:cubicBezTo>
                    <a:cubicBezTo>
                      <a:pt x="25" y="359"/>
                      <a:pt x="51" y="368"/>
                      <a:pt x="78" y="374"/>
                    </a:cubicBezTo>
                    <a:cubicBezTo>
                      <a:pt x="78" y="374"/>
                      <a:pt x="78" y="374"/>
                      <a:pt x="78" y="374"/>
                    </a:cubicBezTo>
                    <a:cubicBezTo>
                      <a:pt x="87" y="375"/>
                      <a:pt x="97" y="375"/>
                      <a:pt x="107" y="375"/>
                    </a:cubicBezTo>
                    <a:cubicBezTo>
                      <a:pt x="124" y="375"/>
                      <a:pt x="141" y="374"/>
                      <a:pt x="157" y="370"/>
                    </a:cubicBezTo>
                    <a:cubicBezTo>
                      <a:pt x="157" y="368"/>
                      <a:pt x="157" y="368"/>
                      <a:pt x="157" y="368"/>
                    </a:cubicBezTo>
                    <a:cubicBezTo>
                      <a:pt x="155" y="369"/>
                      <a:pt x="155" y="369"/>
                      <a:pt x="155" y="369"/>
                    </a:cubicBezTo>
                    <a:cubicBezTo>
                      <a:pt x="161" y="387"/>
                      <a:pt x="161" y="387"/>
                      <a:pt x="161" y="387"/>
                    </a:cubicBezTo>
                    <a:cubicBezTo>
                      <a:pt x="161" y="388"/>
                      <a:pt x="162" y="389"/>
                      <a:pt x="163" y="389"/>
                    </a:cubicBezTo>
                    <a:cubicBezTo>
                      <a:pt x="178" y="391"/>
                      <a:pt x="193" y="393"/>
                      <a:pt x="208" y="393"/>
                    </a:cubicBezTo>
                    <a:cubicBezTo>
                      <a:pt x="219" y="393"/>
                      <a:pt x="230" y="392"/>
                      <a:pt x="241" y="391"/>
                    </a:cubicBezTo>
                    <a:cubicBezTo>
                      <a:pt x="285" y="385"/>
                      <a:pt x="330" y="360"/>
                      <a:pt x="331" y="360"/>
                    </a:cubicBezTo>
                    <a:cubicBezTo>
                      <a:pt x="331" y="360"/>
                      <a:pt x="332" y="359"/>
                      <a:pt x="332" y="358"/>
                    </a:cubicBezTo>
                    <a:cubicBezTo>
                      <a:pt x="272" y="20"/>
                      <a:pt x="272" y="20"/>
                      <a:pt x="272" y="20"/>
                    </a:cubicBezTo>
                    <a:cubicBezTo>
                      <a:pt x="272" y="19"/>
                      <a:pt x="271" y="19"/>
                      <a:pt x="270" y="19"/>
                    </a:cubicBezTo>
                    <a:cubicBezTo>
                      <a:pt x="14" y="0"/>
                      <a:pt x="14" y="0"/>
                      <a:pt x="14" y="0"/>
                    </a:cubicBezTo>
                    <a:cubicBezTo>
                      <a:pt x="13" y="0"/>
                      <a:pt x="13" y="0"/>
                      <a:pt x="12" y="0"/>
                    </a:cubicBezTo>
                    <a:cubicBezTo>
                      <a:pt x="14" y="2"/>
                      <a:pt x="14" y="2"/>
                      <a:pt x="14" y="2"/>
                    </a:cubicBezTo>
                    <a:cubicBezTo>
                      <a:pt x="13" y="4"/>
                      <a:pt x="13" y="4"/>
                      <a:pt x="13" y="4"/>
                    </a:cubicBezTo>
                    <a:cubicBezTo>
                      <a:pt x="268" y="23"/>
                      <a:pt x="268" y="23"/>
                      <a:pt x="268" y="23"/>
                    </a:cubicBezTo>
                    <a:cubicBezTo>
                      <a:pt x="328" y="359"/>
                      <a:pt x="328" y="359"/>
                      <a:pt x="328" y="359"/>
                    </a:cubicBezTo>
                    <a:cubicBezTo>
                      <a:pt x="330" y="358"/>
                      <a:pt x="330" y="358"/>
                      <a:pt x="330" y="358"/>
                    </a:cubicBezTo>
                    <a:cubicBezTo>
                      <a:pt x="329" y="356"/>
                      <a:pt x="329" y="356"/>
                      <a:pt x="329" y="356"/>
                    </a:cubicBezTo>
                    <a:cubicBezTo>
                      <a:pt x="329" y="356"/>
                      <a:pt x="328" y="357"/>
                      <a:pt x="327" y="357"/>
                    </a:cubicBezTo>
                    <a:cubicBezTo>
                      <a:pt x="317" y="362"/>
                      <a:pt x="278" y="382"/>
                      <a:pt x="241" y="387"/>
                    </a:cubicBezTo>
                    <a:cubicBezTo>
                      <a:pt x="230" y="388"/>
                      <a:pt x="219" y="389"/>
                      <a:pt x="208" y="389"/>
                    </a:cubicBezTo>
                    <a:cubicBezTo>
                      <a:pt x="193" y="389"/>
                      <a:pt x="178" y="387"/>
                      <a:pt x="163" y="385"/>
                    </a:cubicBezTo>
                    <a:cubicBezTo>
                      <a:pt x="163" y="387"/>
                      <a:pt x="163" y="387"/>
                      <a:pt x="163" y="387"/>
                    </a:cubicBezTo>
                    <a:cubicBezTo>
                      <a:pt x="165" y="386"/>
                      <a:pt x="165" y="386"/>
                      <a:pt x="165" y="386"/>
                    </a:cubicBezTo>
                    <a:cubicBezTo>
                      <a:pt x="159" y="367"/>
                      <a:pt x="159" y="367"/>
                      <a:pt x="159" y="367"/>
                    </a:cubicBezTo>
                    <a:cubicBezTo>
                      <a:pt x="158" y="366"/>
                      <a:pt x="157" y="366"/>
                      <a:pt x="156" y="366"/>
                    </a:cubicBezTo>
                    <a:cubicBezTo>
                      <a:pt x="140" y="370"/>
                      <a:pt x="124" y="371"/>
                      <a:pt x="107" y="371"/>
                    </a:cubicBezTo>
                    <a:cubicBezTo>
                      <a:pt x="97" y="371"/>
                      <a:pt x="88" y="371"/>
                      <a:pt x="78" y="370"/>
                    </a:cubicBezTo>
                    <a:cubicBezTo>
                      <a:pt x="78" y="372"/>
                      <a:pt x="78" y="372"/>
                      <a:pt x="78" y="372"/>
                    </a:cubicBezTo>
                    <a:cubicBezTo>
                      <a:pt x="78" y="370"/>
                      <a:pt x="78" y="370"/>
                      <a:pt x="78" y="370"/>
                    </a:cubicBezTo>
                    <a:cubicBezTo>
                      <a:pt x="52" y="364"/>
                      <a:pt x="27" y="355"/>
                      <a:pt x="3" y="342"/>
                    </a:cubicBezTo>
                    <a:cubicBezTo>
                      <a:pt x="2" y="344"/>
                      <a:pt x="2" y="344"/>
                      <a:pt x="2" y="344"/>
                    </a:cubicBezTo>
                    <a:cubicBezTo>
                      <a:pt x="4" y="344"/>
                      <a:pt x="4" y="344"/>
                      <a:pt x="4" y="344"/>
                    </a:cubicBezTo>
                    <a:cubicBezTo>
                      <a:pt x="4" y="344"/>
                      <a:pt x="4" y="339"/>
                      <a:pt x="4" y="329"/>
                    </a:cubicBezTo>
                    <a:cubicBezTo>
                      <a:pt x="5" y="297"/>
                      <a:pt x="7" y="216"/>
                      <a:pt x="9" y="142"/>
                    </a:cubicBezTo>
                    <a:cubicBezTo>
                      <a:pt x="10" y="105"/>
                      <a:pt x="12" y="71"/>
                      <a:pt x="13" y="45"/>
                    </a:cubicBezTo>
                    <a:cubicBezTo>
                      <a:pt x="13" y="32"/>
                      <a:pt x="14" y="22"/>
                      <a:pt x="14" y="14"/>
                    </a:cubicBezTo>
                    <a:cubicBezTo>
                      <a:pt x="14" y="10"/>
                      <a:pt x="15" y="8"/>
                      <a:pt x="15" y="6"/>
                    </a:cubicBezTo>
                    <a:cubicBezTo>
                      <a:pt x="15" y="5"/>
                      <a:pt x="15" y="4"/>
                      <a:pt x="15" y="3"/>
                    </a:cubicBezTo>
                    <a:cubicBezTo>
                      <a:pt x="15" y="3"/>
                      <a:pt x="15" y="3"/>
                      <a:pt x="15" y="3"/>
                    </a:cubicBezTo>
                    <a:cubicBezTo>
                      <a:pt x="15" y="3"/>
                      <a:pt x="15" y="3"/>
                      <a:pt x="15" y="3"/>
                    </a:cubicBezTo>
                    <a:cubicBezTo>
                      <a:pt x="15" y="3"/>
                      <a:pt x="15" y="3"/>
                      <a:pt x="15" y="3"/>
                    </a:cubicBezTo>
                    <a:cubicBezTo>
                      <a:pt x="15" y="3"/>
                      <a:pt x="15" y="3"/>
                      <a:pt x="15" y="3"/>
                    </a:cubicBezTo>
                    <a:cubicBezTo>
                      <a:pt x="15" y="3"/>
                      <a:pt x="15" y="3"/>
                      <a:pt x="15" y="3"/>
                    </a:cubicBezTo>
                    <a:cubicBezTo>
                      <a:pt x="15" y="3"/>
                      <a:pt x="15" y="3"/>
                      <a:pt x="15" y="3"/>
                    </a:cubicBezTo>
                    <a:cubicBezTo>
                      <a:pt x="14" y="2"/>
                      <a:pt x="14" y="2"/>
                      <a:pt x="14" y="2"/>
                    </a:cubicBezTo>
                    <a:cubicBezTo>
                      <a:pt x="15" y="4"/>
                      <a:pt x="15" y="4"/>
                      <a:pt x="15" y="4"/>
                    </a:cubicBezTo>
                    <a:cubicBezTo>
                      <a:pt x="15" y="3"/>
                      <a:pt x="15" y="3"/>
                      <a:pt x="15" y="3"/>
                    </a:cubicBezTo>
                    <a:cubicBezTo>
                      <a:pt x="14" y="2"/>
                      <a:pt x="14" y="2"/>
                      <a:pt x="14" y="2"/>
                    </a:cubicBezTo>
                    <a:cubicBezTo>
                      <a:pt x="15" y="4"/>
                      <a:pt x="15" y="4"/>
                      <a:pt x="15" y="4"/>
                    </a:cubicBezTo>
                    <a:cubicBezTo>
                      <a:pt x="14" y="2"/>
                      <a:pt x="14" y="2"/>
                      <a:pt x="14" y="2"/>
                    </a:cubicBezTo>
                    <a:cubicBezTo>
                      <a:pt x="13" y="4"/>
                      <a:pt x="13" y="4"/>
                      <a:pt x="13" y="4"/>
                    </a:cubicBezTo>
                    <a:cubicBezTo>
                      <a:pt x="14" y="2"/>
                      <a:pt x="14" y="2"/>
                      <a:pt x="14" y="2"/>
                    </a:cubicBezTo>
                  </a:path>
                </a:pathLst>
              </a:custGeom>
              <a:solidFill>
                <a:srgbClr val="26323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7" name="Google Shape;467;p36"/>
              <p:cNvSpPr/>
              <p:nvPr/>
            </p:nvSpPr>
            <p:spPr>
              <a:xfrm>
                <a:off x="7545284" y="2937528"/>
                <a:ext cx="208012" cy="118990"/>
              </a:xfrm>
              <a:custGeom>
                <a:avLst/>
                <a:gdLst/>
                <a:ahLst/>
                <a:cxnLst/>
                <a:rect l="l" t="t" r="r" b="b"/>
                <a:pathLst>
                  <a:path w="124" h="71" extrusionOk="0">
                    <a:moveTo>
                      <a:pt x="90" y="46"/>
                    </a:moveTo>
                    <a:cubicBezTo>
                      <a:pt x="24" y="71"/>
                      <a:pt x="24" y="71"/>
                      <a:pt x="24" y="71"/>
                    </a:cubicBezTo>
                    <a:cubicBezTo>
                      <a:pt x="24" y="71"/>
                      <a:pt x="20" y="69"/>
                      <a:pt x="25" y="64"/>
                    </a:cubicBezTo>
                    <a:cubicBezTo>
                      <a:pt x="31" y="60"/>
                      <a:pt x="91" y="29"/>
                      <a:pt x="91" y="29"/>
                    </a:cubicBezTo>
                    <a:cubicBezTo>
                      <a:pt x="2" y="47"/>
                      <a:pt x="2" y="47"/>
                      <a:pt x="2" y="47"/>
                    </a:cubicBezTo>
                    <a:cubicBezTo>
                      <a:pt x="2" y="47"/>
                      <a:pt x="0" y="44"/>
                      <a:pt x="6" y="39"/>
                    </a:cubicBezTo>
                    <a:cubicBezTo>
                      <a:pt x="13" y="35"/>
                      <a:pt x="92" y="11"/>
                      <a:pt x="92" y="11"/>
                    </a:cubicBezTo>
                    <a:cubicBezTo>
                      <a:pt x="92" y="11"/>
                      <a:pt x="124" y="0"/>
                      <a:pt x="123" y="13"/>
                    </a:cubicBezTo>
                    <a:cubicBezTo>
                      <a:pt x="122" y="27"/>
                      <a:pt x="90" y="46"/>
                      <a:pt x="90" y="46"/>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8" name="Google Shape;468;p36"/>
              <p:cNvSpPr/>
              <p:nvPr/>
            </p:nvSpPr>
            <p:spPr>
              <a:xfrm>
                <a:off x="7545284" y="2937528"/>
                <a:ext cx="208012" cy="118990"/>
              </a:xfrm>
              <a:custGeom>
                <a:avLst/>
                <a:gdLst/>
                <a:ahLst/>
                <a:cxnLst/>
                <a:rect l="l" t="t" r="r" b="b"/>
                <a:pathLst>
                  <a:path w="124" h="71" extrusionOk="0">
                    <a:moveTo>
                      <a:pt x="90" y="46"/>
                    </a:moveTo>
                    <a:cubicBezTo>
                      <a:pt x="24" y="71"/>
                      <a:pt x="24" y="71"/>
                      <a:pt x="24" y="71"/>
                    </a:cubicBezTo>
                    <a:cubicBezTo>
                      <a:pt x="24" y="71"/>
                      <a:pt x="20" y="69"/>
                      <a:pt x="25" y="64"/>
                    </a:cubicBezTo>
                    <a:cubicBezTo>
                      <a:pt x="31" y="60"/>
                      <a:pt x="91" y="29"/>
                      <a:pt x="91" y="29"/>
                    </a:cubicBezTo>
                    <a:cubicBezTo>
                      <a:pt x="2" y="47"/>
                      <a:pt x="2" y="47"/>
                      <a:pt x="2" y="47"/>
                    </a:cubicBezTo>
                    <a:cubicBezTo>
                      <a:pt x="2" y="47"/>
                      <a:pt x="0" y="44"/>
                      <a:pt x="6" y="39"/>
                    </a:cubicBezTo>
                    <a:cubicBezTo>
                      <a:pt x="13" y="35"/>
                      <a:pt x="92" y="11"/>
                      <a:pt x="92" y="11"/>
                    </a:cubicBezTo>
                    <a:cubicBezTo>
                      <a:pt x="92" y="11"/>
                      <a:pt x="124" y="0"/>
                      <a:pt x="123" y="13"/>
                    </a:cubicBezTo>
                    <a:cubicBezTo>
                      <a:pt x="122" y="27"/>
                      <a:pt x="90" y="46"/>
                      <a:pt x="90" y="46"/>
                    </a:cubicBezTo>
                    <a:close/>
                  </a:path>
                </a:pathLst>
              </a:custGeom>
              <a:noFill/>
              <a:ln w="11100" cap="rnd" cmpd="sng">
                <a:solidFill>
                  <a:srgbClr val="263238"/>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9" name="Google Shape;469;p36"/>
              <p:cNvSpPr/>
              <p:nvPr/>
            </p:nvSpPr>
            <p:spPr>
              <a:xfrm>
                <a:off x="7617559" y="2729516"/>
                <a:ext cx="347274" cy="297033"/>
              </a:xfrm>
              <a:custGeom>
                <a:avLst/>
                <a:gdLst/>
                <a:ahLst/>
                <a:cxnLst/>
                <a:rect l="l" t="t" r="r" b="b"/>
                <a:pathLst>
                  <a:path w="207" h="177" extrusionOk="0">
                    <a:moveTo>
                      <a:pt x="200" y="0"/>
                    </a:moveTo>
                    <a:cubicBezTo>
                      <a:pt x="65" y="104"/>
                      <a:pt x="65" y="104"/>
                      <a:pt x="65" y="104"/>
                    </a:cubicBezTo>
                    <a:cubicBezTo>
                      <a:pt x="65" y="104"/>
                      <a:pt x="36" y="111"/>
                      <a:pt x="25" y="119"/>
                    </a:cubicBezTo>
                    <a:cubicBezTo>
                      <a:pt x="15" y="128"/>
                      <a:pt x="0" y="151"/>
                      <a:pt x="0" y="151"/>
                    </a:cubicBezTo>
                    <a:cubicBezTo>
                      <a:pt x="34" y="141"/>
                      <a:pt x="34" y="141"/>
                      <a:pt x="34" y="141"/>
                    </a:cubicBezTo>
                    <a:cubicBezTo>
                      <a:pt x="49" y="135"/>
                      <a:pt x="49" y="135"/>
                      <a:pt x="49" y="135"/>
                    </a:cubicBezTo>
                    <a:cubicBezTo>
                      <a:pt x="47" y="146"/>
                      <a:pt x="44" y="157"/>
                      <a:pt x="40" y="168"/>
                    </a:cubicBezTo>
                    <a:cubicBezTo>
                      <a:pt x="35" y="177"/>
                      <a:pt x="51" y="171"/>
                      <a:pt x="57" y="163"/>
                    </a:cubicBezTo>
                    <a:cubicBezTo>
                      <a:pt x="63" y="155"/>
                      <a:pt x="75" y="120"/>
                      <a:pt x="75" y="120"/>
                    </a:cubicBezTo>
                    <a:cubicBezTo>
                      <a:pt x="207" y="71"/>
                      <a:pt x="207" y="71"/>
                      <a:pt x="207" y="71"/>
                    </a:cubicBezTo>
                    <a:lnTo>
                      <a:pt x="200"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0" name="Google Shape;470;p36"/>
              <p:cNvSpPr/>
              <p:nvPr/>
            </p:nvSpPr>
            <p:spPr>
              <a:xfrm>
                <a:off x="7617559" y="2729516"/>
                <a:ext cx="347274" cy="297033"/>
              </a:xfrm>
              <a:custGeom>
                <a:avLst/>
                <a:gdLst/>
                <a:ahLst/>
                <a:cxnLst/>
                <a:rect l="l" t="t" r="r" b="b"/>
                <a:pathLst>
                  <a:path w="207" h="177" extrusionOk="0">
                    <a:moveTo>
                      <a:pt x="200" y="0"/>
                    </a:moveTo>
                    <a:cubicBezTo>
                      <a:pt x="65" y="104"/>
                      <a:pt x="65" y="104"/>
                      <a:pt x="65" y="104"/>
                    </a:cubicBezTo>
                    <a:cubicBezTo>
                      <a:pt x="65" y="104"/>
                      <a:pt x="36" y="111"/>
                      <a:pt x="25" y="119"/>
                    </a:cubicBezTo>
                    <a:cubicBezTo>
                      <a:pt x="15" y="128"/>
                      <a:pt x="0" y="151"/>
                      <a:pt x="0" y="151"/>
                    </a:cubicBezTo>
                    <a:cubicBezTo>
                      <a:pt x="34" y="141"/>
                      <a:pt x="34" y="141"/>
                      <a:pt x="34" y="141"/>
                    </a:cubicBezTo>
                    <a:cubicBezTo>
                      <a:pt x="49" y="135"/>
                      <a:pt x="49" y="135"/>
                      <a:pt x="49" y="135"/>
                    </a:cubicBezTo>
                    <a:cubicBezTo>
                      <a:pt x="47" y="146"/>
                      <a:pt x="44" y="157"/>
                      <a:pt x="40" y="168"/>
                    </a:cubicBezTo>
                    <a:cubicBezTo>
                      <a:pt x="35" y="177"/>
                      <a:pt x="51" y="171"/>
                      <a:pt x="57" y="163"/>
                    </a:cubicBezTo>
                    <a:cubicBezTo>
                      <a:pt x="63" y="155"/>
                      <a:pt x="75" y="120"/>
                      <a:pt x="75" y="120"/>
                    </a:cubicBezTo>
                    <a:cubicBezTo>
                      <a:pt x="207" y="71"/>
                      <a:pt x="207" y="71"/>
                      <a:pt x="207" y="71"/>
                    </a:cubicBezTo>
                    <a:lnTo>
                      <a:pt x="200" y="0"/>
                    </a:lnTo>
                    <a:close/>
                  </a:path>
                </a:pathLst>
              </a:custGeom>
              <a:noFill/>
              <a:ln w="11100" cap="rnd" cmpd="sng">
                <a:solidFill>
                  <a:srgbClr val="263238"/>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1" name="Google Shape;471;p36"/>
              <p:cNvSpPr/>
              <p:nvPr/>
            </p:nvSpPr>
            <p:spPr>
              <a:xfrm>
                <a:off x="7933102" y="2303797"/>
                <a:ext cx="483010" cy="734212"/>
              </a:xfrm>
              <a:custGeom>
                <a:avLst/>
                <a:gdLst/>
                <a:ahLst/>
                <a:cxnLst/>
                <a:rect l="l" t="t" r="r" b="b"/>
                <a:pathLst>
                  <a:path w="288" h="438" extrusionOk="0">
                    <a:moveTo>
                      <a:pt x="116" y="4"/>
                    </a:moveTo>
                    <a:cubicBezTo>
                      <a:pt x="116" y="4"/>
                      <a:pt x="32" y="31"/>
                      <a:pt x="16" y="39"/>
                    </a:cubicBezTo>
                    <a:cubicBezTo>
                      <a:pt x="0" y="47"/>
                      <a:pt x="0" y="102"/>
                      <a:pt x="0" y="123"/>
                    </a:cubicBezTo>
                    <a:cubicBezTo>
                      <a:pt x="0" y="145"/>
                      <a:pt x="10" y="286"/>
                      <a:pt x="10" y="330"/>
                    </a:cubicBezTo>
                    <a:cubicBezTo>
                      <a:pt x="10" y="375"/>
                      <a:pt x="3" y="398"/>
                      <a:pt x="16" y="409"/>
                    </a:cubicBezTo>
                    <a:cubicBezTo>
                      <a:pt x="28" y="421"/>
                      <a:pt x="105" y="438"/>
                      <a:pt x="164" y="435"/>
                    </a:cubicBezTo>
                    <a:cubicBezTo>
                      <a:pt x="223" y="433"/>
                      <a:pt x="269" y="418"/>
                      <a:pt x="274" y="406"/>
                    </a:cubicBezTo>
                    <a:cubicBezTo>
                      <a:pt x="278" y="393"/>
                      <a:pt x="286" y="112"/>
                      <a:pt x="287" y="82"/>
                    </a:cubicBezTo>
                    <a:cubicBezTo>
                      <a:pt x="288" y="53"/>
                      <a:pt x="286" y="38"/>
                      <a:pt x="269" y="30"/>
                    </a:cubicBezTo>
                    <a:cubicBezTo>
                      <a:pt x="252" y="22"/>
                      <a:pt x="183" y="8"/>
                      <a:pt x="162" y="4"/>
                    </a:cubicBezTo>
                    <a:cubicBezTo>
                      <a:pt x="142" y="1"/>
                      <a:pt x="125" y="0"/>
                      <a:pt x="116" y="4"/>
                    </a:cubicBezTo>
                  </a:path>
                </a:pathLst>
              </a:custGeom>
              <a:solidFill>
                <a:srgbClr val="92E3A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2" name="Google Shape;472;p36"/>
              <p:cNvSpPr/>
              <p:nvPr/>
            </p:nvSpPr>
            <p:spPr>
              <a:xfrm>
                <a:off x="7929577" y="2302034"/>
                <a:ext cx="488298" cy="735975"/>
              </a:xfrm>
              <a:custGeom>
                <a:avLst/>
                <a:gdLst/>
                <a:ahLst/>
                <a:cxnLst/>
                <a:rect l="l" t="t" r="r" b="b"/>
                <a:pathLst>
                  <a:path w="291" h="439" extrusionOk="0">
                    <a:moveTo>
                      <a:pt x="118" y="5"/>
                    </a:moveTo>
                    <a:cubicBezTo>
                      <a:pt x="117" y="3"/>
                      <a:pt x="117" y="3"/>
                      <a:pt x="117" y="3"/>
                    </a:cubicBezTo>
                    <a:cubicBezTo>
                      <a:pt x="117" y="3"/>
                      <a:pt x="96" y="10"/>
                      <a:pt x="73" y="18"/>
                    </a:cubicBezTo>
                    <a:cubicBezTo>
                      <a:pt x="62" y="22"/>
                      <a:pt x="50" y="26"/>
                      <a:pt x="40" y="30"/>
                    </a:cubicBezTo>
                    <a:cubicBezTo>
                      <a:pt x="30" y="33"/>
                      <a:pt x="22" y="36"/>
                      <a:pt x="17" y="38"/>
                    </a:cubicBezTo>
                    <a:cubicBezTo>
                      <a:pt x="13" y="41"/>
                      <a:pt x="10" y="46"/>
                      <a:pt x="7" y="53"/>
                    </a:cubicBezTo>
                    <a:cubicBezTo>
                      <a:pt x="4" y="63"/>
                      <a:pt x="2" y="77"/>
                      <a:pt x="1" y="90"/>
                    </a:cubicBezTo>
                    <a:cubicBezTo>
                      <a:pt x="0" y="103"/>
                      <a:pt x="0" y="116"/>
                      <a:pt x="0" y="124"/>
                    </a:cubicBezTo>
                    <a:cubicBezTo>
                      <a:pt x="0" y="124"/>
                      <a:pt x="0" y="124"/>
                      <a:pt x="0" y="124"/>
                    </a:cubicBezTo>
                    <a:cubicBezTo>
                      <a:pt x="0" y="135"/>
                      <a:pt x="3" y="176"/>
                      <a:pt x="5" y="219"/>
                    </a:cubicBezTo>
                    <a:cubicBezTo>
                      <a:pt x="8" y="263"/>
                      <a:pt x="10" y="309"/>
                      <a:pt x="10" y="331"/>
                    </a:cubicBezTo>
                    <a:cubicBezTo>
                      <a:pt x="10" y="355"/>
                      <a:pt x="8" y="372"/>
                      <a:pt x="8" y="385"/>
                    </a:cubicBezTo>
                    <a:cubicBezTo>
                      <a:pt x="8" y="391"/>
                      <a:pt x="9" y="396"/>
                      <a:pt x="10" y="401"/>
                    </a:cubicBezTo>
                    <a:cubicBezTo>
                      <a:pt x="11" y="405"/>
                      <a:pt x="13" y="409"/>
                      <a:pt x="16" y="412"/>
                    </a:cubicBezTo>
                    <a:cubicBezTo>
                      <a:pt x="18" y="413"/>
                      <a:pt x="21" y="415"/>
                      <a:pt x="24" y="416"/>
                    </a:cubicBezTo>
                    <a:cubicBezTo>
                      <a:pt x="35" y="422"/>
                      <a:pt x="55" y="427"/>
                      <a:pt x="78" y="431"/>
                    </a:cubicBezTo>
                    <a:cubicBezTo>
                      <a:pt x="101" y="436"/>
                      <a:pt x="128" y="439"/>
                      <a:pt x="153" y="439"/>
                    </a:cubicBezTo>
                    <a:cubicBezTo>
                      <a:pt x="158" y="439"/>
                      <a:pt x="162" y="438"/>
                      <a:pt x="166" y="438"/>
                    </a:cubicBezTo>
                    <a:cubicBezTo>
                      <a:pt x="196" y="437"/>
                      <a:pt x="222" y="433"/>
                      <a:pt x="242" y="427"/>
                    </a:cubicBezTo>
                    <a:cubicBezTo>
                      <a:pt x="252" y="424"/>
                      <a:pt x="260" y="421"/>
                      <a:pt x="266" y="418"/>
                    </a:cubicBezTo>
                    <a:cubicBezTo>
                      <a:pt x="269" y="416"/>
                      <a:pt x="271" y="415"/>
                      <a:pt x="273" y="413"/>
                    </a:cubicBezTo>
                    <a:cubicBezTo>
                      <a:pt x="275" y="411"/>
                      <a:pt x="277" y="409"/>
                      <a:pt x="277" y="407"/>
                    </a:cubicBezTo>
                    <a:cubicBezTo>
                      <a:pt x="278" y="407"/>
                      <a:pt x="278" y="406"/>
                      <a:pt x="278" y="405"/>
                    </a:cubicBezTo>
                    <a:cubicBezTo>
                      <a:pt x="279" y="401"/>
                      <a:pt x="279" y="394"/>
                      <a:pt x="280" y="384"/>
                    </a:cubicBezTo>
                    <a:cubicBezTo>
                      <a:pt x="284" y="314"/>
                      <a:pt x="290" y="108"/>
                      <a:pt x="291" y="83"/>
                    </a:cubicBezTo>
                    <a:cubicBezTo>
                      <a:pt x="291" y="79"/>
                      <a:pt x="291" y="76"/>
                      <a:pt x="291" y="72"/>
                    </a:cubicBezTo>
                    <a:cubicBezTo>
                      <a:pt x="291" y="61"/>
                      <a:pt x="290" y="52"/>
                      <a:pt x="288" y="45"/>
                    </a:cubicBezTo>
                    <a:cubicBezTo>
                      <a:pt x="285" y="38"/>
                      <a:pt x="280" y="33"/>
                      <a:pt x="272" y="30"/>
                    </a:cubicBezTo>
                    <a:cubicBezTo>
                      <a:pt x="267" y="27"/>
                      <a:pt x="260" y="25"/>
                      <a:pt x="251" y="22"/>
                    </a:cubicBezTo>
                    <a:cubicBezTo>
                      <a:pt x="223" y="15"/>
                      <a:pt x="180" y="6"/>
                      <a:pt x="165" y="3"/>
                    </a:cubicBezTo>
                    <a:cubicBezTo>
                      <a:pt x="154" y="1"/>
                      <a:pt x="144" y="0"/>
                      <a:pt x="135" y="0"/>
                    </a:cubicBezTo>
                    <a:cubicBezTo>
                      <a:pt x="128" y="0"/>
                      <a:pt x="122" y="1"/>
                      <a:pt x="117" y="4"/>
                    </a:cubicBezTo>
                    <a:cubicBezTo>
                      <a:pt x="118" y="5"/>
                      <a:pt x="118" y="5"/>
                      <a:pt x="118" y="5"/>
                    </a:cubicBezTo>
                    <a:cubicBezTo>
                      <a:pt x="117" y="3"/>
                      <a:pt x="117" y="3"/>
                      <a:pt x="117" y="3"/>
                    </a:cubicBezTo>
                    <a:cubicBezTo>
                      <a:pt x="118" y="5"/>
                      <a:pt x="118" y="5"/>
                      <a:pt x="118" y="5"/>
                    </a:cubicBezTo>
                    <a:cubicBezTo>
                      <a:pt x="119" y="7"/>
                      <a:pt x="119" y="7"/>
                      <a:pt x="119" y="7"/>
                    </a:cubicBezTo>
                    <a:cubicBezTo>
                      <a:pt x="122" y="5"/>
                      <a:pt x="128" y="4"/>
                      <a:pt x="135" y="4"/>
                    </a:cubicBezTo>
                    <a:cubicBezTo>
                      <a:pt x="143" y="4"/>
                      <a:pt x="153" y="5"/>
                      <a:pt x="164" y="7"/>
                    </a:cubicBezTo>
                    <a:cubicBezTo>
                      <a:pt x="174" y="9"/>
                      <a:pt x="197" y="14"/>
                      <a:pt x="219" y="19"/>
                    </a:cubicBezTo>
                    <a:cubicBezTo>
                      <a:pt x="230" y="21"/>
                      <a:pt x="240" y="24"/>
                      <a:pt x="250" y="26"/>
                    </a:cubicBezTo>
                    <a:cubicBezTo>
                      <a:pt x="259" y="29"/>
                      <a:pt x="266" y="31"/>
                      <a:pt x="270" y="33"/>
                    </a:cubicBezTo>
                    <a:cubicBezTo>
                      <a:pt x="277" y="37"/>
                      <a:pt x="281" y="41"/>
                      <a:pt x="284" y="47"/>
                    </a:cubicBezTo>
                    <a:cubicBezTo>
                      <a:pt x="286" y="53"/>
                      <a:pt x="287" y="61"/>
                      <a:pt x="287" y="72"/>
                    </a:cubicBezTo>
                    <a:cubicBezTo>
                      <a:pt x="287" y="76"/>
                      <a:pt x="287" y="79"/>
                      <a:pt x="287" y="83"/>
                    </a:cubicBezTo>
                    <a:cubicBezTo>
                      <a:pt x="286" y="98"/>
                      <a:pt x="284" y="176"/>
                      <a:pt x="282" y="251"/>
                    </a:cubicBezTo>
                    <a:cubicBezTo>
                      <a:pt x="280" y="289"/>
                      <a:pt x="279" y="326"/>
                      <a:pt x="277" y="355"/>
                    </a:cubicBezTo>
                    <a:cubicBezTo>
                      <a:pt x="277" y="369"/>
                      <a:pt x="276" y="381"/>
                      <a:pt x="275" y="390"/>
                    </a:cubicBezTo>
                    <a:cubicBezTo>
                      <a:pt x="275" y="395"/>
                      <a:pt x="275" y="398"/>
                      <a:pt x="274" y="401"/>
                    </a:cubicBezTo>
                    <a:cubicBezTo>
                      <a:pt x="274" y="402"/>
                      <a:pt x="274" y="404"/>
                      <a:pt x="274" y="404"/>
                    </a:cubicBezTo>
                    <a:cubicBezTo>
                      <a:pt x="274" y="405"/>
                      <a:pt x="274" y="406"/>
                      <a:pt x="274" y="406"/>
                    </a:cubicBezTo>
                    <a:cubicBezTo>
                      <a:pt x="273" y="407"/>
                      <a:pt x="272" y="408"/>
                      <a:pt x="271" y="410"/>
                    </a:cubicBezTo>
                    <a:cubicBezTo>
                      <a:pt x="268" y="412"/>
                      <a:pt x="263" y="415"/>
                      <a:pt x="257" y="418"/>
                    </a:cubicBezTo>
                    <a:cubicBezTo>
                      <a:pt x="238" y="426"/>
                      <a:pt x="205" y="432"/>
                      <a:pt x="166" y="434"/>
                    </a:cubicBezTo>
                    <a:cubicBezTo>
                      <a:pt x="162" y="434"/>
                      <a:pt x="158" y="435"/>
                      <a:pt x="153" y="435"/>
                    </a:cubicBezTo>
                    <a:cubicBezTo>
                      <a:pt x="125" y="435"/>
                      <a:pt x="94" y="431"/>
                      <a:pt x="69" y="425"/>
                    </a:cubicBezTo>
                    <a:cubicBezTo>
                      <a:pt x="56" y="423"/>
                      <a:pt x="45" y="420"/>
                      <a:pt x="36" y="417"/>
                    </a:cubicBezTo>
                    <a:cubicBezTo>
                      <a:pt x="32" y="416"/>
                      <a:pt x="28" y="414"/>
                      <a:pt x="25" y="413"/>
                    </a:cubicBezTo>
                    <a:cubicBezTo>
                      <a:pt x="22" y="411"/>
                      <a:pt x="20" y="410"/>
                      <a:pt x="19" y="409"/>
                    </a:cubicBezTo>
                    <a:cubicBezTo>
                      <a:pt x="16" y="406"/>
                      <a:pt x="15" y="403"/>
                      <a:pt x="14" y="399"/>
                    </a:cubicBezTo>
                    <a:cubicBezTo>
                      <a:pt x="13" y="396"/>
                      <a:pt x="12" y="391"/>
                      <a:pt x="12" y="385"/>
                    </a:cubicBezTo>
                    <a:cubicBezTo>
                      <a:pt x="12" y="372"/>
                      <a:pt x="14" y="355"/>
                      <a:pt x="14" y="331"/>
                    </a:cubicBezTo>
                    <a:cubicBezTo>
                      <a:pt x="14" y="309"/>
                      <a:pt x="12" y="263"/>
                      <a:pt x="9" y="219"/>
                    </a:cubicBezTo>
                    <a:cubicBezTo>
                      <a:pt x="7" y="176"/>
                      <a:pt x="4" y="135"/>
                      <a:pt x="4" y="124"/>
                    </a:cubicBezTo>
                    <a:cubicBezTo>
                      <a:pt x="4" y="124"/>
                      <a:pt x="4" y="124"/>
                      <a:pt x="4" y="124"/>
                    </a:cubicBezTo>
                    <a:cubicBezTo>
                      <a:pt x="4" y="113"/>
                      <a:pt x="4" y="94"/>
                      <a:pt x="6" y="77"/>
                    </a:cubicBezTo>
                    <a:cubicBezTo>
                      <a:pt x="7" y="69"/>
                      <a:pt x="9" y="61"/>
                      <a:pt x="11" y="54"/>
                    </a:cubicBezTo>
                    <a:cubicBezTo>
                      <a:pt x="13" y="48"/>
                      <a:pt x="16" y="44"/>
                      <a:pt x="19" y="42"/>
                    </a:cubicBezTo>
                    <a:cubicBezTo>
                      <a:pt x="23" y="40"/>
                      <a:pt x="31" y="37"/>
                      <a:pt x="41" y="33"/>
                    </a:cubicBezTo>
                    <a:cubicBezTo>
                      <a:pt x="56" y="28"/>
                      <a:pt x="76" y="21"/>
                      <a:pt x="91" y="16"/>
                    </a:cubicBezTo>
                    <a:cubicBezTo>
                      <a:pt x="99" y="14"/>
                      <a:pt x="106" y="11"/>
                      <a:pt x="111" y="10"/>
                    </a:cubicBezTo>
                    <a:cubicBezTo>
                      <a:pt x="115" y="8"/>
                      <a:pt x="118" y="7"/>
                      <a:pt x="118" y="7"/>
                    </a:cubicBezTo>
                    <a:cubicBezTo>
                      <a:pt x="119" y="7"/>
                      <a:pt x="119" y="7"/>
                      <a:pt x="119" y="7"/>
                    </a:cubicBezTo>
                    <a:cubicBezTo>
                      <a:pt x="118" y="5"/>
                      <a:pt x="118" y="5"/>
                      <a:pt x="118" y="5"/>
                    </a:cubicBezTo>
                  </a:path>
                </a:pathLst>
              </a:custGeom>
              <a:solidFill>
                <a:srgbClr val="26323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3" name="Google Shape;473;p36"/>
              <p:cNvSpPr/>
              <p:nvPr/>
            </p:nvSpPr>
            <p:spPr>
              <a:xfrm>
                <a:off x="8328853" y="2354037"/>
                <a:ext cx="271473" cy="695430"/>
              </a:xfrm>
              <a:custGeom>
                <a:avLst/>
                <a:gdLst/>
                <a:ahLst/>
                <a:cxnLst/>
                <a:rect l="l" t="t" r="r" b="b"/>
                <a:pathLst>
                  <a:path w="162" h="415" extrusionOk="0">
                    <a:moveTo>
                      <a:pt x="33" y="0"/>
                    </a:moveTo>
                    <a:cubicBezTo>
                      <a:pt x="33" y="0"/>
                      <a:pt x="62" y="6"/>
                      <a:pt x="68" y="24"/>
                    </a:cubicBezTo>
                    <a:cubicBezTo>
                      <a:pt x="74" y="42"/>
                      <a:pt x="160" y="231"/>
                      <a:pt x="161" y="276"/>
                    </a:cubicBezTo>
                    <a:cubicBezTo>
                      <a:pt x="162" y="321"/>
                      <a:pt x="108" y="415"/>
                      <a:pt x="108" y="415"/>
                    </a:cubicBezTo>
                    <a:cubicBezTo>
                      <a:pt x="93" y="404"/>
                      <a:pt x="93" y="404"/>
                      <a:pt x="93" y="404"/>
                    </a:cubicBezTo>
                    <a:cubicBezTo>
                      <a:pt x="93" y="404"/>
                      <a:pt x="113" y="299"/>
                      <a:pt x="107" y="260"/>
                    </a:cubicBezTo>
                    <a:cubicBezTo>
                      <a:pt x="102" y="222"/>
                      <a:pt x="0" y="109"/>
                      <a:pt x="0" y="109"/>
                    </a:cubicBezTo>
                    <a:cubicBezTo>
                      <a:pt x="33" y="0"/>
                      <a:pt x="33" y="0"/>
                      <a:pt x="33" y="0"/>
                    </a:cubicBezTo>
                  </a:path>
                </a:pathLst>
              </a:custGeom>
              <a:solidFill>
                <a:srgbClr val="92E3A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4" name="Google Shape;474;p36"/>
              <p:cNvSpPr/>
              <p:nvPr/>
            </p:nvSpPr>
            <p:spPr>
              <a:xfrm>
                <a:off x="8323564" y="2350511"/>
                <a:ext cx="278524" cy="702480"/>
              </a:xfrm>
              <a:custGeom>
                <a:avLst/>
                <a:gdLst/>
                <a:ahLst/>
                <a:cxnLst/>
                <a:rect l="l" t="t" r="r" b="b"/>
                <a:pathLst>
                  <a:path w="166" h="419" extrusionOk="0">
                    <a:moveTo>
                      <a:pt x="36" y="4"/>
                    </a:moveTo>
                    <a:cubicBezTo>
                      <a:pt x="36" y="4"/>
                      <a:pt x="36" y="4"/>
                      <a:pt x="36" y="4"/>
                    </a:cubicBezTo>
                    <a:cubicBezTo>
                      <a:pt x="37" y="5"/>
                      <a:pt x="44" y="6"/>
                      <a:pt x="52" y="10"/>
                    </a:cubicBezTo>
                    <a:cubicBezTo>
                      <a:pt x="59" y="13"/>
                      <a:pt x="66" y="19"/>
                      <a:pt x="69" y="26"/>
                    </a:cubicBezTo>
                    <a:cubicBezTo>
                      <a:pt x="70" y="29"/>
                      <a:pt x="72" y="34"/>
                      <a:pt x="75" y="41"/>
                    </a:cubicBezTo>
                    <a:cubicBezTo>
                      <a:pt x="85" y="65"/>
                      <a:pt x="107" y="115"/>
                      <a:pt x="126" y="163"/>
                    </a:cubicBezTo>
                    <a:cubicBezTo>
                      <a:pt x="136" y="188"/>
                      <a:pt x="145" y="212"/>
                      <a:pt x="151" y="232"/>
                    </a:cubicBezTo>
                    <a:cubicBezTo>
                      <a:pt x="158" y="252"/>
                      <a:pt x="162" y="269"/>
                      <a:pt x="162" y="278"/>
                    </a:cubicBezTo>
                    <a:cubicBezTo>
                      <a:pt x="162" y="279"/>
                      <a:pt x="162" y="279"/>
                      <a:pt x="162" y="279"/>
                    </a:cubicBezTo>
                    <a:cubicBezTo>
                      <a:pt x="162" y="290"/>
                      <a:pt x="159" y="304"/>
                      <a:pt x="154" y="319"/>
                    </a:cubicBezTo>
                    <a:cubicBezTo>
                      <a:pt x="146" y="342"/>
                      <a:pt x="135" y="366"/>
                      <a:pt x="126" y="384"/>
                    </a:cubicBezTo>
                    <a:cubicBezTo>
                      <a:pt x="121" y="394"/>
                      <a:pt x="117" y="402"/>
                      <a:pt x="114" y="407"/>
                    </a:cubicBezTo>
                    <a:cubicBezTo>
                      <a:pt x="112" y="410"/>
                      <a:pt x="111" y="412"/>
                      <a:pt x="110" y="414"/>
                    </a:cubicBezTo>
                    <a:cubicBezTo>
                      <a:pt x="110" y="415"/>
                      <a:pt x="109" y="416"/>
                      <a:pt x="109" y="416"/>
                    </a:cubicBezTo>
                    <a:cubicBezTo>
                      <a:pt x="111" y="417"/>
                      <a:pt x="111" y="417"/>
                      <a:pt x="111" y="417"/>
                    </a:cubicBezTo>
                    <a:cubicBezTo>
                      <a:pt x="112" y="415"/>
                      <a:pt x="112" y="415"/>
                      <a:pt x="112" y="415"/>
                    </a:cubicBezTo>
                    <a:cubicBezTo>
                      <a:pt x="97" y="404"/>
                      <a:pt x="97" y="404"/>
                      <a:pt x="97" y="404"/>
                    </a:cubicBezTo>
                    <a:cubicBezTo>
                      <a:pt x="96" y="406"/>
                      <a:pt x="96" y="406"/>
                      <a:pt x="96" y="406"/>
                    </a:cubicBezTo>
                    <a:cubicBezTo>
                      <a:pt x="98" y="406"/>
                      <a:pt x="98" y="406"/>
                      <a:pt x="98" y="406"/>
                    </a:cubicBezTo>
                    <a:cubicBezTo>
                      <a:pt x="98" y="406"/>
                      <a:pt x="113" y="325"/>
                      <a:pt x="113" y="278"/>
                    </a:cubicBezTo>
                    <a:cubicBezTo>
                      <a:pt x="113" y="272"/>
                      <a:pt x="113" y="267"/>
                      <a:pt x="112" y="262"/>
                    </a:cubicBezTo>
                    <a:cubicBezTo>
                      <a:pt x="111" y="252"/>
                      <a:pt x="103" y="237"/>
                      <a:pt x="93" y="221"/>
                    </a:cubicBezTo>
                    <a:cubicBezTo>
                      <a:pt x="62" y="173"/>
                      <a:pt x="4" y="109"/>
                      <a:pt x="4" y="109"/>
                    </a:cubicBezTo>
                    <a:cubicBezTo>
                      <a:pt x="3" y="109"/>
                      <a:pt x="2" y="109"/>
                      <a:pt x="1" y="109"/>
                    </a:cubicBezTo>
                    <a:cubicBezTo>
                      <a:pt x="0" y="110"/>
                      <a:pt x="0" y="111"/>
                      <a:pt x="1" y="112"/>
                    </a:cubicBezTo>
                    <a:cubicBezTo>
                      <a:pt x="1" y="112"/>
                      <a:pt x="3" y="114"/>
                      <a:pt x="6" y="117"/>
                    </a:cubicBezTo>
                    <a:cubicBezTo>
                      <a:pt x="15" y="128"/>
                      <a:pt x="40" y="156"/>
                      <a:pt x="63" y="186"/>
                    </a:cubicBezTo>
                    <a:cubicBezTo>
                      <a:pt x="74" y="201"/>
                      <a:pt x="85" y="216"/>
                      <a:pt x="93" y="229"/>
                    </a:cubicBezTo>
                    <a:cubicBezTo>
                      <a:pt x="102" y="243"/>
                      <a:pt x="107" y="255"/>
                      <a:pt x="108" y="262"/>
                    </a:cubicBezTo>
                    <a:cubicBezTo>
                      <a:pt x="109" y="267"/>
                      <a:pt x="109" y="272"/>
                      <a:pt x="109" y="278"/>
                    </a:cubicBezTo>
                    <a:cubicBezTo>
                      <a:pt x="109" y="301"/>
                      <a:pt x="105" y="333"/>
                      <a:pt x="101" y="359"/>
                    </a:cubicBezTo>
                    <a:cubicBezTo>
                      <a:pt x="100" y="372"/>
                      <a:pt x="98" y="384"/>
                      <a:pt x="96" y="392"/>
                    </a:cubicBezTo>
                    <a:cubicBezTo>
                      <a:pt x="95" y="401"/>
                      <a:pt x="94" y="406"/>
                      <a:pt x="94" y="406"/>
                    </a:cubicBezTo>
                    <a:cubicBezTo>
                      <a:pt x="94" y="406"/>
                      <a:pt x="94" y="407"/>
                      <a:pt x="94" y="408"/>
                    </a:cubicBezTo>
                    <a:cubicBezTo>
                      <a:pt x="110" y="418"/>
                      <a:pt x="110" y="418"/>
                      <a:pt x="110" y="418"/>
                    </a:cubicBezTo>
                    <a:cubicBezTo>
                      <a:pt x="110" y="419"/>
                      <a:pt x="111" y="419"/>
                      <a:pt x="111" y="419"/>
                    </a:cubicBezTo>
                    <a:cubicBezTo>
                      <a:pt x="112" y="419"/>
                      <a:pt x="112" y="418"/>
                      <a:pt x="113" y="418"/>
                    </a:cubicBezTo>
                    <a:cubicBezTo>
                      <a:pt x="113" y="418"/>
                      <a:pt x="126" y="395"/>
                      <a:pt x="139" y="366"/>
                    </a:cubicBezTo>
                    <a:cubicBezTo>
                      <a:pt x="146" y="352"/>
                      <a:pt x="153" y="336"/>
                      <a:pt x="158" y="321"/>
                    </a:cubicBezTo>
                    <a:cubicBezTo>
                      <a:pt x="163" y="305"/>
                      <a:pt x="166" y="291"/>
                      <a:pt x="166" y="279"/>
                    </a:cubicBezTo>
                    <a:cubicBezTo>
                      <a:pt x="166" y="279"/>
                      <a:pt x="166" y="279"/>
                      <a:pt x="166" y="278"/>
                    </a:cubicBezTo>
                    <a:cubicBezTo>
                      <a:pt x="166" y="266"/>
                      <a:pt x="160" y="246"/>
                      <a:pt x="152" y="222"/>
                    </a:cubicBezTo>
                    <a:cubicBezTo>
                      <a:pt x="139" y="185"/>
                      <a:pt x="121" y="139"/>
                      <a:pt x="105" y="101"/>
                    </a:cubicBezTo>
                    <a:cubicBezTo>
                      <a:pt x="97" y="82"/>
                      <a:pt x="89" y="64"/>
                      <a:pt x="84" y="51"/>
                    </a:cubicBezTo>
                    <a:cubicBezTo>
                      <a:pt x="78" y="38"/>
                      <a:pt x="74" y="28"/>
                      <a:pt x="73" y="25"/>
                    </a:cubicBezTo>
                    <a:cubicBezTo>
                      <a:pt x="69" y="15"/>
                      <a:pt x="60" y="9"/>
                      <a:pt x="52" y="5"/>
                    </a:cubicBezTo>
                    <a:cubicBezTo>
                      <a:pt x="44" y="2"/>
                      <a:pt x="36" y="0"/>
                      <a:pt x="36" y="0"/>
                    </a:cubicBezTo>
                    <a:cubicBezTo>
                      <a:pt x="35" y="0"/>
                      <a:pt x="34" y="1"/>
                      <a:pt x="34" y="2"/>
                    </a:cubicBezTo>
                    <a:cubicBezTo>
                      <a:pt x="34" y="3"/>
                      <a:pt x="35" y="4"/>
                      <a:pt x="36" y="4"/>
                    </a:cubicBezTo>
                    <a:cubicBezTo>
                      <a:pt x="36" y="4"/>
                      <a:pt x="36" y="4"/>
                      <a:pt x="36" y="4"/>
                    </a:cubicBezTo>
                  </a:path>
                </a:pathLst>
              </a:custGeom>
              <a:solidFill>
                <a:srgbClr val="26323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5" name="Google Shape;475;p36"/>
              <p:cNvSpPr/>
              <p:nvPr/>
            </p:nvSpPr>
            <p:spPr>
              <a:xfrm>
                <a:off x="8420519" y="2584965"/>
                <a:ext cx="179807" cy="464501"/>
              </a:xfrm>
              <a:custGeom>
                <a:avLst/>
                <a:gdLst/>
                <a:ahLst/>
                <a:cxnLst/>
                <a:rect l="l" t="t" r="r" b="b"/>
                <a:pathLst>
                  <a:path w="107" h="277" extrusionOk="0">
                    <a:moveTo>
                      <a:pt x="61" y="0"/>
                    </a:moveTo>
                    <a:cubicBezTo>
                      <a:pt x="55" y="1"/>
                      <a:pt x="50" y="2"/>
                      <a:pt x="45" y="4"/>
                    </a:cubicBezTo>
                    <a:cubicBezTo>
                      <a:pt x="27" y="10"/>
                      <a:pt x="12" y="21"/>
                      <a:pt x="0" y="36"/>
                    </a:cubicBezTo>
                    <a:cubicBezTo>
                      <a:pt x="25" y="68"/>
                      <a:pt x="50" y="104"/>
                      <a:pt x="52" y="122"/>
                    </a:cubicBezTo>
                    <a:cubicBezTo>
                      <a:pt x="58" y="161"/>
                      <a:pt x="38" y="266"/>
                      <a:pt x="38" y="266"/>
                    </a:cubicBezTo>
                    <a:cubicBezTo>
                      <a:pt x="53" y="277"/>
                      <a:pt x="53" y="277"/>
                      <a:pt x="53" y="277"/>
                    </a:cubicBezTo>
                    <a:cubicBezTo>
                      <a:pt x="53" y="277"/>
                      <a:pt x="107" y="183"/>
                      <a:pt x="106" y="138"/>
                    </a:cubicBezTo>
                    <a:cubicBezTo>
                      <a:pt x="106" y="116"/>
                      <a:pt x="83" y="56"/>
                      <a:pt x="61" y="0"/>
                    </a:cubicBezTo>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6" name="Google Shape;476;p36"/>
              <p:cNvSpPr/>
              <p:nvPr/>
            </p:nvSpPr>
            <p:spPr>
              <a:xfrm>
                <a:off x="8491031" y="2584965"/>
                <a:ext cx="107531" cy="464501"/>
              </a:xfrm>
              <a:custGeom>
                <a:avLst/>
                <a:gdLst/>
                <a:ahLst/>
                <a:cxnLst/>
                <a:rect l="l" t="t" r="r" b="b"/>
                <a:pathLst>
                  <a:path w="64" h="277" extrusionOk="0">
                    <a:moveTo>
                      <a:pt x="64" y="138"/>
                    </a:moveTo>
                    <a:cubicBezTo>
                      <a:pt x="64" y="136"/>
                      <a:pt x="64" y="135"/>
                      <a:pt x="64" y="134"/>
                    </a:cubicBezTo>
                    <a:cubicBezTo>
                      <a:pt x="64" y="132"/>
                      <a:pt x="64" y="132"/>
                      <a:pt x="64" y="132"/>
                    </a:cubicBezTo>
                    <a:cubicBezTo>
                      <a:pt x="63" y="131"/>
                      <a:pt x="64" y="129"/>
                      <a:pt x="63" y="128"/>
                    </a:cubicBezTo>
                    <a:cubicBezTo>
                      <a:pt x="63" y="127"/>
                      <a:pt x="63" y="126"/>
                      <a:pt x="63" y="125"/>
                    </a:cubicBezTo>
                    <a:cubicBezTo>
                      <a:pt x="63" y="125"/>
                      <a:pt x="62" y="123"/>
                      <a:pt x="62" y="122"/>
                    </a:cubicBezTo>
                    <a:cubicBezTo>
                      <a:pt x="62" y="121"/>
                      <a:pt x="61" y="120"/>
                      <a:pt x="61" y="119"/>
                    </a:cubicBezTo>
                    <a:cubicBezTo>
                      <a:pt x="61" y="118"/>
                      <a:pt x="61" y="116"/>
                      <a:pt x="60" y="115"/>
                    </a:cubicBezTo>
                    <a:cubicBezTo>
                      <a:pt x="60" y="114"/>
                      <a:pt x="60" y="113"/>
                      <a:pt x="59" y="112"/>
                    </a:cubicBezTo>
                    <a:cubicBezTo>
                      <a:pt x="59" y="111"/>
                      <a:pt x="59" y="109"/>
                      <a:pt x="58" y="108"/>
                    </a:cubicBezTo>
                    <a:cubicBezTo>
                      <a:pt x="58" y="106"/>
                      <a:pt x="58" y="105"/>
                      <a:pt x="57" y="104"/>
                    </a:cubicBezTo>
                    <a:cubicBezTo>
                      <a:pt x="56" y="100"/>
                      <a:pt x="56" y="100"/>
                      <a:pt x="56" y="100"/>
                    </a:cubicBezTo>
                    <a:cubicBezTo>
                      <a:pt x="55" y="96"/>
                      <a:pt x="55" y="96"/>
                      <a:pt x="55" y="96"/>
                    </a:cubicBezTo>
                    <a:cubicBezTo>
                      <a:pt x="54" y="94"/>
                      <a:pt x="54" y="93"/>
                      <a:pt x="53" y="91"/>
                    </a:cubicBezTo>
                    <a:cubicBezTo>
                      <a:pt x="52" y="88"/>
                      <a:pt x="52" y="88"/>
                      <a:pt x="52" y="88"/>
                    </a:cubicBezTo>
                    <a:cubicBezTo>
                      <a:pt x="51" y="86"/>
                      <a:pt x="51" y="84"/>
                      <a:pt x="50" y="82"/>
                    </a:cubicBezTo>
                    <a:cubicBezTo>
                      <a:pt x="49" y="80"/>
                      <a:pt x="49" y="80"/>
                      <a:pt x="49" y="79"/>
                    </a:cubicBezTo>
                    <a:cubicBezTo>
                      <a:pt x="49" y="77"/>
                      <a:pt x="48" y="74"/>
                      <a:pt x="47" y="72"/>
                    </a:cubicBezTo>
                    <a:cubicBezTo>
                      <a:pt x="47" y="71"/>
                      <a:pt x="46" y="70"/>
                      <a:pt x="46" y="69"/>
                    </a:cubicBezTo>
                    <a:cubicBezTo>
                      <a:pt x="43" y="63"/>
                      <a:pt x="43" y="63"/>
                      <a:pt x="43" y="63"/>
                    </a:cubicBezTo>
                    <a:cubicBezTo>
                      <a:pt x="43" y="62"/>
                      <a:pt x="43" y="61"/>
                      <a:pt x="42" y="60"/>
                    </a:cubicBezTo>
                    <a:cubicBezTo>
                      <a:pt x="41" y="58"/>
                      <a:pt x="41" y="55"/>
                      <a:pt x="40" y="53"/>
                    </a:cubicBezTo>
                    <a:cubicBezTo>
                      <a:pt x="39" y="50"/>
                      <a:pt x="39" y="50"/>
                      <a:pt x="39" y="50"/>
                    </a:cubicBezTo>
                    <a:cubicBezTo>
                      <a:pt x="38" y="48"/>
                      <a:pt x="37" y="45"/>
                      <a:pt x="36" y="42"/>
                    </a:cubicBezTo>
                    <a:cubicBezTo>
                      <a:pt x="36" y="42"/>
                      <a:pt x="35" y="41"/>
                      <a:pt x="35" y="40"/>
                    </a:cubicBezTo>
                    <a:cubicBezTo>
                      <a:pt x="32" y="32"/>
                      <a:pt x="32" y="32"/>
                      <a:pt x="32" y="32"/>
                    </a:cubicBezTo>
                    <a:cubicBezTo>
                      <a:pt x="31" y="31"/>
                      <a:pt x="31" y="31"/>
                      <a:pt x="31" y="30"/>
                    </a:cubicBezTo>
                    <a:cubicBezTo>
                      <a:pt x="30" y="27"/>
                      <a:pt x="29" y="24"/>
                      <a:pt x="28" y="21"/>
                    </a:cubicBezTo>
                    <a:cubicBezTo>
                      <a:pt x="27" y="20"/>
                      <a:pt x="27" y="20"/>
                      <a:pt x="27" y="20"/>
                    </a:cubicBezTo>
                    <a:cubicBezTo>
                      <a:pt x="23" y="11"/>
                      <a:pt x="23" y="11"/>
                      <a:pt x="23" y="11"/>
                    </a:cubicBezTo>
                    <a:cubicBezTo>
                      <a:pt x="23" y="10"/>
                      <a:pt x="23" y="10"/>
                      <a:pt x="23" y="10"/>
                    </a:cubicBezTo>
                    <a:cubicBezTo>
                      <a:pt x="19" y="0"/>
                      <a:pt x="19" y="0"/>
                      <a:pt x="19" y="0"/>
                    </a:cubicBezTo>
                    <a:cubicBezTo>
                      <a:pt x="14" y="1"/>
                      <a:pt x="9" y="2"/>
                      <a:pt x="3" y="4"/>
                    </a:cubicBezTo>
                    <a:cubicBezTo>
                      <a:pt x="2" y="4"/>
                      <a:pt x="1" y="5"/>
                      <a:pt x="0" y="6"/>
                    </a:cubicBezTo>
                    <a:cubicBezTo>
                      <a:pt x="24" y="56"/>
                      <a:pt x="49" y="124"/>
                      <a:pt x="40" y="168"/>
                    </a:cubicBezTo>
                    <a:cubicBezTo>
                      <a:pt x="33" y="205"/>
                      <a:pt x="23" y="241"/>
                      <a:pt x="11" y="277"/>
                    </a:cubicBezTo>
                    <a:cubicBezTo>
                      <a:pt x="11" y="277"/>
                      <a:pt x="28" y="247"/>
                      <a:pt x="43" y="213"/>
                    </a:cubicBezTo>
                    <a:cubicBezTo>
                      <a:pt x="45" y="210"/>
                      <a:pt x="46" y="206"/>
                      <a:pt x="48" y="202"/>
                    </a:cubicBezTo>
                    <a:cubicBezTo>
                      <a:pt x="53" y="191"/>
                      <a:pt x="56" y="179"/>
                      <a:pt x="60" y="168"/>
                    </a:cubicBezTo>
                    <a:cubicBezTo>
                      <a:pt x="63" y="158"/>
                      <a:pt x="64" y="148"/>
                      <a:pt x="64" y="138"/>
                    </a:cubicBezTo>
                    <a:cubicBezTo>
                      <a:pt x="64" y="138"/>
                      <a:pt x="64" y="138"/>
                      <a:pt x="64" y="138"/>
                    </a:cubicBezTo>
                  </a:path>
                </a:pathLst>
              </a:custGeom>
              <a:solidFill>
                <a:srgbClr val="92E3A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7" name="Google Shape;477;p36"/>
              <p:cNvSpPr/>
              <p:nvPr/>
            </p:nvSpPr>
            <p:spPr>
              <a:xfrm>
                <a:off x="8491031" y="2584965"/>
                <a:ext cx="107531" cy="460976"/>
              </a:xfrm>
              <a:custGeom>
                <a:avLst/>
                <a:gdLst/>
                <a:ahLst/>
                <a:cxnLst/>
                <a:rect l="l" t="t" r="r" b="b"/>
                <a:pathLst>
                  <a:path w="64" h="275" extrusionOk="0">
                    <a:moveTo>
                      <a:pt x="19" y="0"/>
                    </a:moveTo>
                    <a:cubicBezTo>
                      <a:pt x="19" y="0"/>
                      <a:pt x="19" y="0"/>
                      <a:pt x="19" y="0"/>
                    </a:cubicBezTo>
                    <a:cubicBezTo>
                      <a:pt x="14" y="1"/>
                      <a:pt x="8" y="2"/>
                      <a:pt x="3" y="4"/>
                    </a:cubicBezTo>
                    <a:cubicBezTo>
                      <a:pt x="2" y="4"/>
                      <a:pt x="1" y="5"/>
                      <a:pt x="0" y="6"/>
                    </a:cubicBezTo>
                    <a:cubicBezTo>
                      <a:pt x="20" y="49"/>
                      <a:pt x="42" y="105"/>
                      <a:pt x="42" y="149"/>
                    </a:cubicBezTo>
                    <a:cubicBezTo>
                      <a:pt x="42" y="156"/>
                      <a:pt x="42" y="162"/>
                      <a:pt x="40" y="168"/>
                    </a:cubicBezTo>
                    <a:cubicBezTo>
                      <a:pt x="33" y="205"/>
                      <a:pt x="23" y="240"/>
                      <a:pt x="12" y="275"/>
                    </a:cubicBezTo>
                    <a:cubicBezTo>
                      <a:pt x="18" y="264"/>
                      <a:pt x="64" y="181"/>
                      <a:pt x="64" y="139"/>
                    </a:cubicBezTo>
                    <a:cubicBezTo>
                      <a:pt x="64" y="139"/>
                      <a:pt x="64" y="139"/>
                      <a:pt x="64" y="138"/>
                    </a:cubicBezTo>
                    <a:cubicBezTo>
                      <a:pt x="64" y="138"/>
                      <a:pt x="64" y="138"/>
                      <a:pt x="64" y="138"/>
                    </a:cubicBezTo>
                    <a:cubicBezTo>
                      <a:pt x="64" y="138"/>
                      <a:pt x="64" y="138"/>
                      <a:pt x="64" y="138"/>
                    </a:cubicBezTo>
                    <a:cubicBezTo>
                      <a:pt x="64" y="137"/>
                      <a:pt x="64" y="137"/>
                      <a:pt x="64" y="137"/>
                    </a:cubicBezTo>
                    <a:cubicBezTo>
                      <a:pt x="63" y="113"/>
                      <a:pt x="41" y="55"/>
                      <a:pt x="19" y="0"/>
                    </a:cubicBezTo>
                  </a:path>
                </a:pathLst>
              </a:custGeom>
              <a:solidFill>
                <a:srgbClr val="DFF7E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8" name="Google Shape;478;p36"/>
              <p:cNvSpPr/>
              <p:nvPr/>
            </p:nvSpPr>
            <p:spPr>
              <a:xfrm>
                <a:off x="8420519" y="2584965"/>
                <a:ext cx="179807" cy="464501"/>
              </a:xfrm>
              <a:custGeom>
                <a:avLst/>
                <a:gdLst/>
                <a:ahLst/>
                <a:cxnLst/>
                <a:rect l="l" t="t" r="r" b="b"/>
                <a:pathLst>
                  <a:path w="107" h="277" extrusionOk="0">
                    <a:moveTo>
                      <a:pt x="61" y="0"/>
                    </a:moveTo>
                    <a:cubicBezTo>
                      <a:pt x="55" y="1"/>
                      <a:pt x="50" y="2"/>
                      <a:pt x="45" y="4"/>
                    </a:cubicBezTo>
                    <a:cubicBezTo>
                      <a:pt x="27" y="10"/>
                      <a:pt x="12" y="21"/>
                      <a:pt x="0" y="36"/>
                    </a:cubicBezTo>
                    <a:cubicBezTo>
                      <a:pt x="25" y="68"/>
                      <a:pt x="50" y="104"/>
                      <a:pt x="52" y="122"/>
                    </a:cubicBezTo>
                    <a:cubicBezTo>
                      <a:pt x="58" y="161"/>
                      <a:pt x="38" y="266"/>
                      <a:pt x="38" y="266"/>
                    </a:cubicBezTo>
                    <a:cubicBezTo>
                      <a:pt x="53" y="277"/>
                      <a:pt x="53" y="277"/>
                      <a:pt x="53" y="277"/>
                    </a:cubicBezTo>
                    <a:cubicBezTo>
                      <a:pt x="53" y="277"/>
                      <a:pt x="107" y="183"/>
                      <a:pt x="106" y="138"/>
                    </a:cubicBezTo>
                    <a:cubicBezTo>
                      <a:pt x="106" y="116"/>
                      <a:pt x="83" y="56"/>
                      <a:pt x="61" y="0"/>
                    </a:cubicBezTo>
                    <a:close/>
                  </a:path>
                </a:pathLst>
              </a:custGeom>
              <a:noFill/>
              <a:ln w="11100" cap="rnd" cmpd="sng">
                <a:solidFill>
                  <a:srgbClr val="263238"/>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9" name="Google Shape;479;p36"/>
              <p:cNvSpPr/>
              <p:nvPr/>
            </p:nvSpPr>
            <p:spPr>
              <a:xfrm>
                <a:off x="8065313" y="2303797"/>
                <a:ext cx="193028" cy="163942"/>
              </a:xfrm>
              <a:custGeom>
                <a:avLst/>
                <a:gdLst/>
                <a:ahLst/>
                <a:cxnLst/>
                <a:rect l="l" t="t" r="r" b="b"/>
                <a:pathLst>
                  <a:path w="115" h="98" extrusionOk="0">
                    <a:moveTo>
                      <a:pt x="114" y="16"/>
                    </a:moveTo>
                    <a:cubicBezTo>
                      <a:pt x="115" y="15"/>
                      <a:pt x="115" y="13"/>
                      <a:pt x="115" y="11"/>
                    </a:cubicBezTo>
                    <a:cubicBezTo>
                      <a:pt x="102" y="8"/>
                      <a:pt x="90" y="6"/>
                      <a:pt x="83" y="5"/>
                    </a:cubicBezTo>
                    <a:cubicBezTo>
                      <a:pt x="63" y="1"/>
                      <a:pt x="45" y="0"/>
                      <a:pt x="37" y="5"/>
                    </a:cubicBezTo>
                    <a:cubicBezTo>
                      <a:pt x="2" y="16"/>
                      <a:pt x="2" y="16"/>
                      <a:pt x="2" y="16"/>
                    </a:cubicBezTo>
                    <a:cubicBezTo>
                      <a:pt x="0" y="35"/>
                      <a:pt x="2" y="54"/>
                      <a:pt x="8" y="73"/>
                    </a:cubicBezTo>
                    <a:cubicBezTo>
                      <a:pt x="17" y="96"/>
                      <a:pt x="21" y="98"/>
                      <a:pt x="38" y="87"/>
                    </a:cubicBezTo>
                    <a:cubicBezTo>
                      <a:pt x="55" y="76"/>
                      <a:pt x="107" y="35"/>
                      <a:pt x="114" y="16"/>
                    </a:cubicBezTo>
                  </a:path>
                </a:pathLst>
              </a:custGeom>
              <a:solidFill>
                <a:srgbClr val="26323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0" name="Google Shape;480;p36"/>
              <p:cNvSpPr/>
              <p:nvPr/>
            </p:nvSpPr>
            <p:spPr>
              <a:xfrm>
                <a:off x="8063550" y="2303797"/>
                <a:ext cx="198316" cy="158653"/>
              </a:xfrm>
              <a:custGeom>
                <a:avLst/>
                <a:gdLst/>
                <a:ahLst/>
                <a:cxnLst/>
                <a:rect l="l" t="t" r="r" b="b"/>
                <a:pathLst>
                  <a:path w="118" h="95" extrusionOk="0">
                    <a:moveTo>
                      <a:pt x="115" y="16"/>
                    </a:moveTo>
                    <a:cubicBezTo>
                      <a:pt x="117" y="17"/>
                      <a:pt x="117" y="17"/>
                      <a:pt x="117" y="17"/>
                    </a:cubicBezTo>
                    <a:cubicBezTo>
                      <a:pt x="118" y="16"/>
                      <a:pt x="118" y="14"/>
                      <a:pt x="118" y="12"/>
                    </a:cubicBezTo>
                    <a:cubicBezTo>
                      <a:pt x="118" y="12"/>
                      <a:pt x="118" y="11"/>
                      <a:pt x="118" y="11"/>
                    </a:cubicBezTo>
                    <a:cubicBezTo>
                      <a:pt x="118" y="10"/>
                      <a:pt x="117" y="9"/>
                      <a:pt x="117" y="9"/>
                    </a:cubicBezTo>
                    <a:cubicBezTo>
                      <a:pt x="103" y="6"/>
                      <a:pt x="91" y="4"/>
                      <a:pt x="84" y="3"/>
                    </a:cubicBezTo>
                    <a:cubicBezTo>
                      <a:pt x="84" y="3"/>
                      <a:pt x="84" y="3"/>
                      <a:pt x="84" y="3"/>
                    </a:cubicBezTo>
                    <a:cubicBezTo>
                      <a:pt x="74" y="1"/>
                      <a:pt x="64" y="0"/>
                      <a:pt x="55" y="0"/>
                    </a:cubicBezTo>
                    <a:cubicBezTo>
                      <a:pt x="48" y="0"/>
                      <a:pt x="41" y="1"/>
                      <a:pt x="37" y="3"/>
                    </a:cubicBezTo>
                    <a:cubicBezTo>
                      <a:pt x="38" y="5"/>
                      <a:pt x="38" y="5"/>
                      <a:pt x="38" y="5"/>
                    </a:cubicBezTo>
                    <a:cubicBezTo>
                      <a:pt x="37" y="3"/>
                      <a:pt x="37" y="3"/>
                      <a:pt x="37" y="3"/>
                    </a:cubicBezTo>
                    <a:cubicBezTo>
                      <a:pt x="2" y="14"/>
                      <a:pt x="2" y="14"/>
                      <a:pt x="2" y="14"/>
                    </a:cubicBezTo>
                    <a:cubicBezTo>
                      <a:pt x="1" y="14"/>
                      <a:pt x="1" y="15"/>
                      <a:pt x="1" y="16"/>
                    </a:cubicBezTo>
                    <a:cubicBezTo>
                      <a:pt x="0" y="20"/>
                      <a:pt x="0" y="24"/>
                      <a:pt x="0" y="28"/>
                    </a:cubicBezTo>
                    <a:cubicBezTo>
                      <a:pt x="0" y="43"/>
                      <a:pt x="2" y="59"/>
                      <a:pt x="7" y="73"/>
                    </a:cubicBezTo>
                    <a:cubicBezTo>
                      <a:pt x="7" y="73"/>
                      <a:pt x="7" y="73"/>
                      <a:pt x="7" y="73"/>
                    </a:cubicBezTo>
                    <a:cubicBezTo>
                      <a:pt x="10" y="81"/>
                      <a:pt x="12" y="86"/>
                      <a:pt x="15" y="90"/>
                    </a:cubicBezTo>
                    <a:cubicBezTo>
                      <a:pt x="16" y="92"/>
                      <a:pt x="18" y="93"/>
                      <a:pt x="19" y="94"/>
                    </a:cubicBezTo>
                    <a:cubicBezTo>
                      <a:pt x="21" y="95"/>
                      <a:pt x="23" y="95"/>
                      <a:pt x="24" y="95"/>
                    </a:cubicBezTo>
                    <a:cubicBezTo>
                      <a:pt x="29" y="95"/>
                      <a:pt x="34" y="93"/>
                      <a:pt x="40" y="89"/>
                    </a:cubicBezTo>
                    <a:cubicBezTo>
                      <a:pt x="49" y="83"/>
                      <a:pt x="66" y="70"/>
                      <a:pt x="82" y="56"/>
                    </a:cubicBezTo>
                    <a:cubicBezTo>
                      <a:pt x="90" y="49"/>
                      <a:pt x="98" y="42"/>
                      <a:pt x="104" y="35"/>
                    </a:cubicBezTo>
                    <a:cubicBezTo>
                      <a:pt x="110" y="28"/>
                      <a:pt x="115" y="22"/>
                      <a:pt x="117" y="17"/>
                    </a:cubicBezTo>
                    <a:cubicBezTo>
                      <a:pt x="115" y="16"/>
                      <a:pt x="115" y="16"/>
                      <a:pt x="115" y="16"/>
                    </a:cubicBezTo>
                    <a:cubicBezTo>
                      <a:pt x="117" y="17"/>
                      <a:pt x="117" y="17"/>
                      <a:pt x="117" y="17"/>
                    </a:cubicBezTo>
                    <a:cubicBezTo>
                      <a:pt x="115" y="16"/>
                      <a:pt x="115" y="16"/>
                      <a:pt x="115" y="16"/>
                    </a:cubicBezTo>
                    <a:cubicBezTo>
                      <a:pt x="114" y="16"/>
                      <a:pt x="114" y="16"/>
                      <a:pt x="114" y="16"/>
                    </a:cubicBezTo>
                    <a:cubicBezTo>
                      <a:pt x="112" y="20"/>
                      <a:pt x="107" y="26"/>
                      <a:pt x="101" y="32"/>
                    </a:cubicBezTo>
                    <a:cubicBezTo>
                      <a:pt x="83" y="52"/>
                      <a:pt x="51" y="77"/>
                      <a:pt x="38" y="85"/>
                    </a:cubicBezTo>
                    <a:cubicBezTo>
                      <a:pt x="32" y="89"/>
                      <a:pt x="27" y="91"/>
                      <a:pt x="24" y="91"/>
                    </a:cubicBezTo>
                    <a:cubicBezTo>
                      <a:pt x="23" y="91"/>
                      <a:pt x="22" y="91"/>
                      <a:pt x="21" y="91"/>
                    </a:cubicBezTo>
                    <a:cubicBezTo>
                      <a:pt x="20" y="90"/>
                      <a:pt x="18" y="88"/>
                      <a:pt x="16" y="85"/>
                    </a:cubicBezTo>
                    <a:cubicBezTo>
                      <a:pt x="15" y="82"/>
                      <a:pt x="13" y="77"/>
                      <a:pt x="11" y="72"/>
                    </a:cubicBezTo>
                    <a:cubicBezTo>
                      <a:pt x="9" y="73"/>
                      <a:pt x="9" y="73"/>
                      <a:pt x="9" y="73"/>
                    </a:cubicBezTo>
                    <a:cubicBezTo>
                      <a:pt x="11" y="72"/>
                      <a:pt x="11" y="72"/>
                      <a:pt x="11" y="72"/>
                    </a:cubicBezTo>
                    <a:cubicBezTo>
                      <a:pt x="6" y="58"/>
                      <a:pt x="4" y="43"/>
                      <a:pt x="4" y="28"/>
                    </a:cubicBezTo>
                    <a:cubicBezTo>
                      <a:pt x="4" y="24"/>
                      <a:pt x="4" y="20"/>
                      <a:pt x="5" y="16"/>
                    </a:cubicBezTo>
                    <a:cubicBezTo>
                      <a:pt x="3" y="16"/>
                      <a:pt x="3" y="16"/>
                      <a:pt x="3" y="16"/>
                    </a:cubicBezTo>
                    <a:cubicBezTo>
                      <a:pt x="3" y="18"/>
                      <a:pt x="3" y="18"/>
                      <a:pt x="3" y="18"/>
                    </a:cubicBezTo>
                    <a:cubicBezTo>
                      <a:pt x="38" y="7"/>
                      <a:pt x="38" y="7"/>
                      <a:pt x="38" y="7"/>
                    </a:cubicBezTo>
                    <a:cubicBezTo>
                      <a:pt x="38" y="6"/>
                      <a:pt x="38" y="6"/>
                      <a:pt x="38" y="6"/>
                    </a:cubicBezTo>
                    <a:cubicBezTo>
                      <a:pt x="42" y="5"/>
                      <a:pt x="48" y="4"/>
                      <a:pt x="55" y="4"/>
                    </a:cubicBezTo>
                    <a:cubicBezTo>
                      <a:pt x="63" y="4"/>
                      <a:pt x="73" y="5"/>
                      <a:pt x="84" y="7"/>
                    </a:cubicBezTo>
                    <a:cubicBezTo>
                      <a:pt x="84" y="7"/>
                      <a:pt x="84" y="7"/>
                      <a:pt x="84" y="7"/>
                    </a:cubicBezTo>
                    <a:cubicBezTo>
                      <a:pt x="90" y="8"/>
                      <a:pt x="102" y="10"/>
                      <a:pt x="116" y="13"/>
                    </a:cubicBezTo>
                    <a:cubicBezTo>
                      <a:pt x="116" y="11"/>
                      <a:pt x="116" y="11"/>
                      <a:pt x="116" y="11"/>
                    </a:cubicBezTo>
                    <a:cubicBezTo>
                      <a:pt x="114" y="11"/>
                      <a:pt x="114" y="11"/>
                      <a:pt x="114" y="11"/>
                    </a:cubicBezTo>
                    <a:cubicBezTo>
                      <a:pt x="114" y="12"/>
                      <a:pt x="114" y="12"/>
                      <a:pt x="114" y="12"/>
                    </a:cubicBezTo>
                    <a:cubicBezTo>
                      <a:pt x="114" y="13"/>
                      <a:pt x="114" y="15"/>
                      <a:pt x="114" y="15"/>
                    </a:cubicBezTo>
                    <a:cubicBezTo>
                      <a:pt x="114" y="16"/>
                      <a:pt x="114" y="16"/>
                      <a:pt x="114" y="16"/>
                    </a:cubicBezTo>
                    <a:cubicBezTo>
                      <a:pt x="115" y="16"/>
                      <a:pt x="115" y="16"/>
                      <a:pt x="115" y="16"/>
                    </a:cubicBezTo>
                  </a:path>
                </a:pathLst>
              </a:custGeom>
              <a:solidFill>
                <a:srgbClr val="26323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1" name="Google Shape;481;p36"/>
              <p:cNvSpPr/>
              <p:nvPr/>
            </p:nvSpPr>
            <p:spPr>
              <a:xfrm>
                <a:off x="8231017" y="2787689"/>
                <a:ext cx="191265" cy="274998"/>
              </a:xfrm>
              <a:custGeom>
                <a:avLst/>
                <a:gdLst/>
                <a:ahLst/>
                <a:cxnLst/>
                <a:rect l="l" t="t" r="r" b="b"/>
                <a:pathLst>
                  <a:path w="114" h="164" extrusionOk="0">
                    <a:moveTo>
                      <a:pt x="9" y="26"/>
                    </a:moveTo>
                    <a:cubicBezTo>
                      <a:pt x="9" y="26"/>
                      <a:pt x="13" y="73"/>
                      <a:pt x="11" y="77"/>
                    </a:cubicBezTo>
                    <a:cubicBezTo>
                      <a:pt x="10" y="82"/>
                      <a:pt x="0" y="85"/>
                      <a:pt x="3" y="94"/>
                    </a:cubicBezTo>
                    <a:cubicBezTo>
                      <a:pt x="5" y="99"/>
                      <a:pt x="9" y="103"/>
                      <a:pt x="15" y="104"/>
                    </a:cubicBezTo>
                    <a:cubicBezTo>
                      <a:pt x="15" y="104"/>
                      <a:pt x="26" y="140"/>
                      <a:pt x="35" y="140"/>
                    </a:cubicBezTo>
                    <a:cubicBezTo>
                      <a:pt x="48" y="138"/>
                      <a:pt x="61" y="135"/>
                      <a:pt x="73" y="131"/>
                    </a:cubicBezTo>
                    <a:cubicBezTo>
                      <a:pt x="87" y="164"/>
                      <a:pt x="87" y="164"/>
                      <a:pt x="87" y="164"/>
                    </a:cubicBezTo>
                    <a:cubicBezTo>
                      <a:pt x="114" y="144"/>
                      <a:pt x="114" y="144"/>
                      <a:pt x="114" y="144"/>
                    </a:cubicBezTo>
                    <a:cubicBezTo>
                      <a:pt x="114" y="144"/>
                      <a:pt x="97" y="112"/>
                      <a:pt x="97" y="105"/>
                    </a:cubicBezTo>
                    <a:cubicBezTo>
                      <a:pt x="97" y="99"/>
                      <a:pt x="113" y="82"/>
                      <a:pt x="112" y="55"/>
                    </a:cubicBezTo>
                    <a:cubicBezTo>
                      <a:pt x="111" y="28"/>
                      <a:pt x="28" y="0"/>
                      <a:pt x="9" y="26"/>
                    </a:cubicBezTo>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2" name="Google Shape;482;p36"/>
              <p:cNvSpPr/>
              <p:nvPr/>
            </p:nvSpPr>
            <p:spPr>
              <a:xfrm>
                <a:off x="8291834" y="2816775"/>
                <a:ext cx="130448" cy="212419"/>
              </a:xfrm>
              <a:custGeom>
                <a:avLst/>
                <a:gdLst/>
                <a:ahLst/>
                <a:cxnLst/>
                <a:rect l="l" t="t" r="r" b="b"/>
                <a:pathLst>
                  <a:path w="78" h="127" extrusionOk="0">
                    <a:moveTo>
                      <a:pt x="76" y="38"/>
                    </a:moveTo>
                    <a:cubicBezTo>
                      <a:pt x="75" y="22"/>
                      <a:pt x="43" y="4"/>
                      <a:pt x="15" y="0"/>
                    </a:cubicBezTo>
                    <a:cubicBezTo>
                      <a:pt x="10" y="20"/>
                      <a:pt x="4" y="55"/>
                      <a:pt x="13" y="73"/>
                    </a:cubicBezTo>
                    <a:cubicBezTo>
                      <a:pt x="25" y="99"/>
                      <a:pt x="13" y="113"/>
                      <a:pt x="9" y="114"/>
                    </a:cubicBezTo>
                    <a:cubicBezTo>
                      <a:pt x="5" y="115"/>
                      <a:pt x="0" y="123"/>
                      <a:pt x="0" y="123"/>
                    </a:cubicBezTo>
                    <a:cubicBezTo>
                      <a:pt x="37" y="114"/>
                      <a:pt x="37" y="114"/>
                      <a:pt x="37" y="114"/>
                    </a:cubicBezTo>
                    <a:cubicBezTo>
                      <a:pt x="78" y="127"/>
                      <a:pt x="78" y="127"/>
                      <a:pt x="78" y="127"/>
                    </a:cubicBezTo>
                    <a:cubicBezTo>
                      <a:pt x="78" y="127"/>
                      <a:pt x="61" y="94"/>
                      <a:pt x="61" y="88"/>
                    </a:cubicBezTo>
                    <a:cubicBezTo>
                      <a:pt x="61" y="82"/>
                      <a:pt x="77" y="65"/>
                      <a:pt x="76" y="38"/>
                    </a:cubicBezTo>
                  </a:path>
                </a:pathLst>
              </a:custGeom>
              <a:solidFill>
                <a:srgbClr val="92E3A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3" name="Google Shape;483;p36"/>
              <p:cNvSpPr/>
              <p:nvPr/>
            </p:nvSpPr>
            <p:spPr>
              <a:xfrm>
                <a:off x="8293597" y="2870541"/>
                <a:ext cx="124278" cy="157772"/>
              </a:xfrm>
              <a:custGeom>
                <a:avLst/>
                <a:gdLst/>
                <a:ahLst/>
                <a:cxnLst/>
                <a:rect l="l" t="t" r="r" b="b"/>
                <a:pathLst>
                  <a:path w="74" h="94" extrusionOk="0">
                    <a:moveTo>
                      <a:pt x="10" y="0"/>
                    </a:moveTo>
                    <a:cubicBezTo>
                      <a:pt x="15" y="13"/>
                      <a:pt x="15" y="13"/>
                      <a:pt x="15" y="13"/>
                    </a:cubicBezTo>
                    <a:cubicBezTo>
                      <a:pt x="15" y="14"/>
                      <a:pt x="15" y="15"/>
                      <a:pt x="14" y="15"/>
                    </a:cubicBezTo>
                    <a:cubicBezTo>
                      <a:pt x="14" y="16"/>
                      <a:pt x="13" y="16"/>
                      <a:pt x="13" y="16"/>
                    </a:cubicBezTo>
                    <a:cubicBezTo>
                      <a:pt x="13" y="16"/>
                      <a:pt x="12" y="16"/>
                      <a:pt x="12" y="16"/>
                    </a:cubicBezTo>
                    <a:cubicBezTo>
                      <a:pt x="11" y="16"/>
                      <a:pt x="9" y="15"/>
                      <a:pt x="7" y="15"/>
                    </a:cubicBezTo>
                    <a:cubicBezTo>
                      <a:pt x="7" y="15"/>
                      <a:pt x="7" y="16"/>
                      <a:pt x="7" y="17"/>
                    </a:cubicBezTo>
                    <a:cubicBezTo>
                      <a:pt x="7" y="26"/>
                      <a:pt x="8" y="35"/>
                      <a:pt x="12" y="41"/>
                    </a:cubicBezTo>
                    <a:cubicBezTo>
                      <a:pt x="16" y="50"/>
                      <a:pt x="17" y="57"/>
                      <a:pt x="17" y="62"/>
                    </a:cubicBezTo>
                    <a:cubicBezTo>
                      <a:pt x="17" y="74"/>
                      <a:pt x="10" y="81"/>
                      <a:pt x="8" y="82"/>
                    </a:cubicBezTo>
                    <a:cubicBezTo>
                      <a:pt x="5" y="82"/>
                      <a:pt x="2" y="86"/>
                      <a:pt x="0" y="89"/>
                    </a:cubicBezTo>
                    <a:cubicBezTo>
                      <a:pt x="12" y="87"/>
                      <a:pt x="24" y="84"/>
                      <a:pt x="35" y="80"/>
                    </a:cubicBezTo>
                    <a:cubicBezTo>
                      <a:pt x="36" y="80"/>
                      <a:pt x="36" y="80"/>
                      <a:pt x="36" y="80"/>
                    </a:cubicBezTo>
                    <a:cubicBezTo>
                      <a:pt x="37" y="80"/>
                      <a:pt x="38" y="81"/>
                      <a:pt x="38" y="82"/>
                    </a:cubicBezTo>
                    <a:cubicBezTo>
                      <a:pt x="38" y="83"/>
                      <a:pt x="38" y="83"/>
                      <a:pt x="38" y="83"/>
                    </a:cubicBezTo>
                    <a:cubicBezTo>
                      <a:pt x="74" y="94"/>
                      <a:pt x="74" y="94"/>
                      <a:pt x="74" y="94"/>
                    </a:cubicBezTo>
                    <a:cubicBezTo>
                      <a:pt x="73" y="91"/>
                      <a:pt x="70" y="87"/>
                      <a:pt x="68" y="82"/>
                    </a:cubicBezTo>
                    <a:cubicBezTo>
                      <a:pt x="65" y="74"/>
                      <a:pt x="61" y="66"/>
                      <a:pt x="59" y="60"/>
                    </a:cubicBezTo>
                    <a:cubicBezTo>
                      <a:pt x="59" y="60"/>
                      <a:pt x="59" y="59"/>
                      <a:pt x="59" y="58"/>
                    </a:cubicBezTo>
                    <a:cubicBezTo>
                      <a:pt x="59" y="58"/>
                      <a:pt x="58" y="58"/>
                      <a:pt x="58" y="58"/>
                    </a:cubicBezTo>
                    <a:cubicBezTo>
                      <a:pt x="58" y="58"/>
                      <a:pt x="58" y="58"/>
                      <a:pt x="58" y="58"/>
                    </a:cubicBezTo>
                    <a:cubicBezTo>
                      <a:pt x="55" y="58"/>
                      <a:pt x="52" y="57"/>
                      <a:pt x="50" y="56"/>
                    </a:cubicBezTo>
                    <a:cubicBezTo>
                      <a:pt x="47" y="55"/>
                      <a:pt x="46" y="53"/>
                      <a:pt x="46" y="53"/>
                    </a:cubicBezTo>
                    <a:cubicBezTo>
                      <a:pt x="45" y="53"/>
                      <a:pt x="45" y="52"/>
                      <a:pt x="45" y="52"/>
                    </a:cubicBezTo>
                    <a:cubicBezTo>
                      <a:pt x="45" y="51"/>
                      <a:pt x="45" y="51"/>
                      <a:pt x="45" y="51"/>
                    </a:cubicBezTo>
                    <a:cubicBezTo>
                      <a:pt x="46" y="50"/>
                      <a:pt x="46" y="50"/>
                      <a:pt x="47" y="50"/>
                    </a:cubicBezTo>
                    <a:cubicBezTo>
                      <a:pt x="45" y="31"/>
                      <a:pt x="45" y="31"/>
                      <a:pt x="45" y="31"/>
                    </a:cubicBezTo>
                    <a:cubicBezTo>
                      <a:pt x="45" y="31"/>
                      <a:pt x="45" y="31"/>
                      <a:pt x="45" y="31"/>
                    </a:cubicBezTo>
                    <a:cubicBezTo>
                      <a:pt x="45" y="31"/>
                      <a:pt x="45" y="30"/>
                      <a:pt x="44" y="30"/>
                    </a:cubicBezTo>
                    <a:cubicBezTo>
                      <a:pt x="44" y="30"/>
                      <a:pt x="43" y="29"/>
                      <a:pt x="43" y="29"/>
                    </a:cubicBezTo>
                    <a:cubicBezTo>
                      <a:pt x="43" y="28"/>
                      <a:pt x="43" y="28"/>
                      <a:pt x="43" y="28"/>
                    </a:cubicBezTo>
                    <a:cubicBezTo>
                      <a:pt x="43" y="28"/>
                      <a:pt x="44" y="26"/>
                      <a:pt x="45" y="24"/>
                    </a:cubicBezTo>
                    <a:cubicBezTo>
                      <a:pt x="46" y="23"/>
                      <a:pt x="46" y="22"/>
                      <a:pt x="47" y="21"/>
                    </a:cubicBezTo>
                    <a:cubicBezTo>
                      <a:pt x="43" y="19"/>
                      <a:pt x="40" y="17"/>
                      <a:pt x="38" y="17"/>
                    </a:cubicBezTo>
                    <a:cubicBezTo>
                      <a:pt x="37" y="16"/>
                      <a:pt x="36" y="16"/>
                      <a:pt x="36" y="16"/>
                    </a:cubicBezTo>
                    <a:cubicBezTo>
                      <a:pt x="36" y="16"/>
                      <a:pt x="36" y="16"/>
                      <a:pt x="36" y="16"/>
                    </a:cubicBezTo>
                    <a:cubicBezTo>
                      <a:pt x="35" y="16"/>
                      <a:pt x="35" y="16"/>
                      <a:pt x="34" y="16"/>
                    </a:cubicBezTo>
                    <a:cubicBezTo>
                      <a:pt x="34" y="16"/>
                      <a:pt x="33" y="15"/>
                      <a:pt x="32" y="15"/>
                    </a:cubicBezTo>
                    <a:cubicBezTo>
                      <a:pt x="31" y="15"/>
                      <a:pt x="30" y="14"/>
                      <a:pt x="28" y="13"/>
                    </a:cubicBezTo>
                    <a:cubicBezTo>
                      <a:pt x="25" y="11"/>
                      <a:pt x="21" y="8"/>
                      <a:pt x="18" y="6"/>
                    </a:cubicBezTo>
                    <a:cubicBezTo>
                      <a:pt x="15" y="4"/>
                      <a:pt x="12" y="2"/>
                      <a:pt x="10" y="0"/>
                    </a:cubicBezTo>
                  </a:path>
                </a:pathLst>
              </a:custGeom>
              <a:solidFill>
                <a:srgbClr val="DFF7E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4" name="Google Shape;484;p36"/>
              <p:cNvSpPr/>
              <p:nvPr/>
            </p:nvSpPr>
            <p:spPr>
              <a:xfrm>
                <a:off x="8232780" y="2809724"/>
                <a:ext cx="193028" cy="256490"/>
              </a:xfrm>
              <a:custGeom>
                <a:avLst/>
                <a:gdLst/>
                <a:ahLst/>
                <a:cxnLst/>
                <a:rect l="l" t="t" r="r" b="b"/>
                <a:pathLst>
                  <a:path w="115" h="153" extrusionOk="0">
                    <a:moveTo>
                      <a:pt x="8" y="13"/>
                    </a:moveTo>
                    <a:cubicBezTo>
                      <a:pt x="6" y="13"/>
                      <a:pt x="6" y="13"/>
                      <a:pt x="6" y="13"/>
                    </a:cubicBezTo>
                    <a:cubicBezTo>
                      <a:pt x="6" y="13"/>
                      <a:pt x="7" y="20"/>
                      <a:pt x="8" y="30"/>
                    </a:cubicBezTo>
                    <a:cubicBezTo>
                      <a:pt x="8" y="39"/>
                      <a:pt x="9" y="50"/>
                      <a:pt x="9" y="57"/>
                    </a:cubicBezTo>
                    <a:cubicBezTo>
                      <a:pt x="9" y="59"/>
                      <a:pt x="9" y="61"/>
                      <a:pt x="9" y="62"/>
                    </a:cubicBezTo>
                    <a:cubicBezTo>
                      <a:pt x="9" y="62"/>
                      <a:pt x="9" y="63"/>
                      <a:pt x="9" y="63"/>
                    </a:cubicBezTo>
                    <a:cubicBezTo>
                      <a:pt x="8" y="64"/>
                      <a:pt x="8" y="64"/>
                      <a:pt x="8" y="64"/>
                    </a:cubicBezTo>
                    <a:cubicBezTo>
                      <a:pt x="8" y="64"/>
                      <a:pt x="8" y="64"/>
                      <a:pt x="8" y="64"/>
                    </a:cubicBezTo>
                    <a:cubicBezTo>
                      <a:pt x="8" y="64"/>
                      <a:pt x="8" y="64"/>
                      <a:pt x="8" y="64"/>
                    </a:cubicBezTo>
                    <a:cubicBezTo>
                      <a:pt x="8" y="64"/>
                      <a:pt x="8" y="65"/>
                      <a:pt x="7" y="66"/>
                    </a:cubicBezTo>
                    <a:cubicBezTo>
                      <a:pt x="6" y="67"/>
                      <a:pt x="4" y="68"/>
                      <a:pt x="2" y="70"/>
                    </a:cubicBezTo>
                    <a:cubicBezTo>
                      <a:pt x="1" y="72"/>
                      <a:pt x="0" y="74"/>
                      <a:pt x="0" y="77"/>
                    </a:cubicBezTo>
                    <a:cubicBezTo>
                      <a:pt x="0" y="79"/>
                      <a:pt x="0" y="80"/>
                      <a:pt x="0" y="81"/>
                    </a:cubicBezTo>
                    <a:cubicBezTo>
                      <a:pt x="0" y="81"/>
                      <a:pt x="0" y="81"/>
                      <a:pt x="0" y="81"/>
                    </a:cubicBezTo>
                    <a:cubicBezTo>
                      <a:pt x="2" y="87"/>
                      <a:pt x="7" y="92"/>
                      <a:pt x="13" y="93"/>
                    </a:cubicBezTo>
                    <a:cubicBezTo>
                      <a:pt x="14" y="91"/>
                      <a:pt x="14" y="91"/>
                      <a:pt x="14" y="91"/>
                    </a:cubicBezTo>
                    <a:cubicBezTo>
                      <a:pt x="12" y="92"/>
                      <a:pt x="12" y="92"/>
                      <a:pt x="12" y="92"/>
                    </a:cubicBezTo>
                    <a:cubicBezTo>
                      <a:pt x="12" y="92"/>
                      <a:pt x="15" y="101"/>
                      <a:pt x="19" y="110"/>
                    </a:cubicBezTo>
                    <a:cubicBezTo>
                      <a:pt x="21" y="115"/>
                      <a:pt x="23" y="119"/>
                      <a:pt x="25" y="123"/>
                    </a:cubicBezTo>
                    <a:cubicBezTo>
                      <a:pt x="27" y="125"/>
                      <a:pt x="28" y="126"/>
                      <a:pt x="29" y="127"/>
                    </a:cubicBezTo>
                    <a:cubicBezTo>
                      <a:pt x="31" y="128"/>
                      <a:pt x="33" y="129"/>
                      <a:pt x="34" y="129"/>
                    </a:cubicBezTo>
                    <a:cubicBezTo>
                      <a:pt x="35" y="129"/>
                      <a:pt x="35" y="129"/>
                      <a:pt x="35" y="129"/>
                    </a:cubicBezTo>
                    <a:cubicBezTo>
                      <a:pt x="48" y="127"/>
                      <a:pt x="60" y="124"/>
                      <a:pt x="73" y="120"/>
                    </a:cubicBezTo>
                    <a:cubicBezTo>
                      <a:pt x="72" y="118"/>
                      <a:pt x="72" y="118"/>
                      <a:pt x="72" y="118"/>
                    </a:cubicBezTo>
                    <a:cubicBezTo>
                      <a:pt x="70" y="119"/>
                      <a:pt x="70" y="119"/>
                      <a:pt x="70" y="119"/>
                    </a:cubicBezTo>
                    <a:cubicBezTo>
                      <a:pt x="84" y="152"/>
                      <a:pt x="84" y="152"/>
                      <a:pt x="84" y="152"/>
                    </a:cubicBezTo>
                    <a:cubicBezTo>
                      <a:pt x="84" y="153"/>
                      <a:pt x="84" y="153"/>
                      <a:pt x="85" y="153"/>
                    </a:cubicBezTo>
                    <a:cubicBezTo>
                      <a:pt x="86" y="153"/>
                      <a:pt x="86" y="153"/>
                      <a:pt x="87" y="153"/>
                    </a:cubicBezTo>
                    <a:cubicBezTo>
                      <a:pt x="114" y="132"/>
                      <a:pt x="114" y="132"/>
                      <a:pt x="114" y="132"/>
                    </a:cubicBezTo>
                    <a:cubicBezTo>
                      <a:pt x="114" y="132"/>
                      <a:pt x="115" y="131"/>
                      <a:pt x="114" y="130"/>
                    </a:cubicBezTo>
                    <a:cubicBezTo>
                      <a:pt x="114" y="130"/>
                      <a:pt x="113" y="128"/>
                      <a:pt x="112" y="125"/>
                    </a:cubicBezTo>
                    <a:cubicBezTo>
                      <a:pt x="110" y="120"/>
                      <a:pt x="106" y="113"/>
                      <a:pt x="103" y="106"/>
                    </a:cubicBezTo>
                    <a:cubicBezTo>
                      <a:pt x="102" y="103"/>
                      <a:pt x="101" y="100"/>
                      <a:pt x="100" y="97"/>
                    </a:cubicBezTo>
                    <a:cubicBezTo>
                      <a:pt x="99" y="96"/>
                      <a:pt x="99" y="95"/>
                      <a:pt x="99" y="94"/>
                    </a:cubicBezTo>
                    <a:cubicBezTo>
                      <a:pt x="99" y="93"/>
                      <a:pt x="98" y="93"/>
                      <a:pt x="98" y="92"/>
                    </a:cubicBezTo>
                    <a:cubicBezTo>
                      <a:pt x="98" y="92"/>
                      <a:pt x="99" y="89"/>
                      <a:pt x="100" y="87"/>
                    </a:cubicBezTo>
                    <a:cubicBezTo>
                      <a:pt x="104" y="78"/>
                      <a:pt x="113" y="64"/>
                      <a:pt x="113" y="44"/>
                    </a:cubicBezTo>
                    <a:cubicBezTo>
                      <a:pt x="113" y="44"/>
                      <a:pt x="113" y="43"/>
                      <a:pt x="113" y="42"/>
                    </a:cubicBezTo>
                    <a:cubicBezTo>
                      <a:pt x="112" y="36"/>
                      <a:pt x="109" y="31"/>
                      <a:pt x="104" y="26"/>
                    </a:cubicBezTo>
                    <a:cubicBezTo>
                      <a:pt x="97" y="19"/>
                      <a:pt x="86" y="13"/>
                      <a:pt x="74" y="8"/>
                    </a:cubicBezTo>
                    <a:cubicBezTo>
                      <a:pt x="61" y="3"/>
                      <a:pt x="48" y="0"/>
                      <a:pt x="36" y="0"/>
                    </a:cubicBezTo>
                    <a:cubicBezTo>
                      <a:pt x="30" y="0"/>
                      <a:pt x="24" y="1"/>
                      <a:pt x="19" y="3"/>
                    </a:cubicBezTo>
                    <a:cubicBezTo>
                      <a:pt x="14" y="5"/>
                      <a:pt x="10" y="7"/>
                      <a:pt x="7" y="11"/>
                    </a:cubicBezTo>
                    <a:cubicBezTo>
                      <a:pt x="7" y="12"/>
                      <a:pt x="6" y="12"/>
                      <a:pt x="6" y="13"/>
                    </a:cubicBezTo>
                    <a:cubicBezTo>
                      <a:pt x="8" y="13"/>
                      <a:pt x="8" y="13"/>
                      <a:pt x="8" y="13"/>
                    </a:cubicBezTo>
                    <a:cubicBezTo>
                      <a:pt x="10" y="14"/>
                      <a:pt x="10" y="14"/>
                      <a:pt x="10" y="14"/>
                    </a:cubicBezTo>
                    <a:cubicBezTo>
                      <a:pt x="12" y="10"/>
                      <a:pt x="16" y="8"/>
                      <a:pt x="20" y="7"/>
                    </a:cubicBezTo>
                    <a:cubicBezTo>
                      <a:pt x="25" y="5"/>
                      <a:pt x="30" y="4"/>
                      <a:pt x="36" y="4"/>
                    </a:cubicBezTo>
                    <a:cubicBezTo>
                      <a:pt x="51" y="4"/>
                      <a:pt x="69" y="9"/>
                      <a:pt x="84" y="17"/>
                    </a:cubicBezTo>
                    <a:cubicBezTo>
                      <a:pt x="91" y="20"/>
                      <a:pt x="97" y="25"/>
                      <a:pt x="102" y="29"/>
                    </a:cubicBezTo>
                    <a:cubicBezTo>
                      <a:pt x="106" y="34"/>
                      <a:pt x="109" y="38"/>
                      <a:pt x="109" y="42"/>
                    </a:cubicBezTo>
                    <a:cubicBezTo>
                      <a:pt x="109" y="43"/>
                      <a:pt x="109" y="44"/>
                      <a:pt x="109" y="44"/>
                    </a:cubicBezTo>
                    <a:cubicBezTo>
                      <a:pt x="109" y="57"/>
                      <a:pt x="105" y="67"/>
                      <a:pt x="102" y="75"/>
                    </a:cubicBezTo>
                    <a:cubicBezTo>
                      <a:pt x="100" y="79"/>
                      <a:pt x="98" y="82"/>
                      <a:pt x="97" y="85"/>
                    </a:cubicBezTo>
                    <a:cubicBezTo>
                      <a:pt x="96" y="88"/>
                      <a:pt x="94" y="90"/>
                      <a:pt x="94" y="92"/>
                    </a:cubicBezTo>
                    <a:cubicBezTo>
                      <a:pt x="94" y="93"/>
                      <a:pt x="95" y="95"/>
                      <a:pt x="95" y="96"/>
                    </a:cubicBezTo>
                    <a:cubicBezTo>
                      <a:pt x="97" y="102"/>
                      <a:pt x="101" y="110"/>
                      <a:pt x="104" y="118"/>
                    </a:cubicBezTo>
                    <a:cubicBezTo>
                      <a:pt x="108" y="125"/>
                      <a:pt x="111" y="132"/>
                      <a:pt x="111" y="132"/>
                    </a:cubicBezTo>
                    <a:cubicBezTo>
                      <a:pt x="113" y="131"/>
                      <a:pt x="113" y="131"/>
                      <a:pt x="113" y="131"/>
                    </a:cubicBezTo>
                    <a:cubicBezTo>
                      <a:pt x="111" y="129"/>
                      <a:pt x="111" y="129"/>
                      <a:pt x="111" y="129"/>
                    </a:cubicBezTo>
                    <a:cubicBezTo>
                      <a:pt x="86" y="148"/>
                      <a:pt x="86" y="148"/>
                      <a:pt x="86" y="148"/>
                    </a:cubicBezTo>
                    <a:cubicBezTo>
                      <a:pt x="74" y="118"/>
                      <a:pt x="74" y="118"/>
                      <a:pt x="74" y="118"/>
                    </a:cubicBezTo>
                    <a:cubicBezTo>
                      <a:pt x="74" y="117"/>
                      <a:pt x="72" y="116"/>
                      <a:pt x="71" y="116"/>
                    </a:cubicBezTo>
                    <a:cubicBezTo>
                      <a:pt x="59" y="120"/>
                      <a:pt x="47" y="123"/>
                      <a:pt x="34" y="125"/>
                    </a:cubicBezTo>
                    <a:cubicBezTo>
                      <a:pt x="34" y="127"/>
                      <a:pt x="34" y="127"/>
                      <a:pt x="34" y="127"/>
                    </a:cubicBezTo>
                    <a:cubicBezTo>
                      <a:pt x="34" y="125"/>
                      <a:pt x="34" y="125"/>
                      <a:pt x="34" y="125"/>
                    </a:cubicBezTo>
                    <a:cubicBezTo>
                      <a:pt x="34" y="125"/>
                      <a:pt x="33" y="125"/>
                      <a:pt x="32" y="124"/>
                    </a:cubicBezTo>
                    <a:cubicBezTo>
                      <a:pt x="30" y="123"/>
                      <a:pt x="28" y="120"/>
                      <a:pt x="26" y="116"/>
                    </a:cubicBezTo>
                    <a:cubicBezTo>
                      <a:pt x="23" y="111"/>
                      <a:pt x="21" y="105"/>
                      <a:pt x="19" y="100"/>
                    </a:cubicBezTo>
                    <a:cubicBezTo>
                      <a:pt x="18" y="97"/>
                      <a:pt x="17" y="95"/>
                      <a:pt x="17" y="93"/>
                    </a:cubicBezTo>
                    <a:cubicBezTo>
                      <a:pt x="16" y="92"/>
                      <a:pt x="16" y="91"/>
                      <a:pt x="16" y="91"/>
                    </a:cubicBezTo>
                    <a:cubicBezTo>
                      <a:pt x="16" y="90"/>
                      <a:pt x="15" y="90"/>
                      <a:pt x="14" y="89"/>
                    </a:cubicBezTo>
                    <a:cubicBezTo>
                      <a:pt x="9" y="88"/>
                      <a:pt x="6" y="85"/>
                      <a:pt x="4" y="80"/>
                    </a:cubicBezTo>
                    <a:cubicBezTo>
                      <a:pt x="2" y="81"/>
                      <a:pt x="2" y="81"/>
                      <a:pt x="2" y="81"/>
                    </a:cubicBezTo>
                    <a:cubicBezTo>
                      <a:pt x="4" y="80"/>
                      <a:pt x="4" y="80"/>
                      <a:pt x="4" y="80"/>
                    </a:cubicBezTo>
                    <a:cubicBezTo>
                      <a:pt x="4" y="79"/>
                      <a:pt x="4" y="78"/>
                      <a:pt x="4" y="77"/>
                    </a:cubicBezTo>
                    <a:cubicBezTo>
                      <a:pt x="4" y="76"/>
                      <a:pt x="4" y="75"/>
                      <a:pt x="5" y="74"/>
                    </a:cubicBezTo>
                    <a:cubicBezTo>
                      <a:pt x="5" y="73"/>
                      <a:pt x="7" y="71"/>
                      <a:pt x="8" y="70"/>
                    </a:cubicBezTo>
                    <a:cubicBezTo>
                      <a:pt x="10" y="69"/>
                      <a:pt x="11" y="67"/>
                      <a:pt x="12" y="65"/>
                    </a:cubicBezTo>
                    <a:cubicBezTo>
                      <a:pt x="12" y="64"/>
                      <a:pt x="13" y="63"/>
                      <a:pt x="13" y="62"/>
                    </a:cubicBezTo>
                    <a:cubicBezTo>
                      <a:pt x="13" y="61"/>
                      <a:pt x="13" y="59"/>
                      <a:pt x="13" y="57"/>
                    </a:cubicBezTo>
                    <a:cubicBezTo>
                      <a:pt x="13" y="43"/>
                      <a:pt x="10" y="12"/>
                      <a:pt x="10" y="12"/>
                    </a:cubicBezTo>
                    <a:cubicBezTo>
                      <a:pt x="8" y="13"/>
                      <a:pt x="8" y="13"/>
                      <a:pt x="8" y="13"/>
                    </a:cubicBezTo>
                    <a:cubicBezTo>
                      <a:pt x="10" y="14"/>
                      <a:pt x="10" y="14"/>
                      <a:pt x="10" y="14"/>
                    </a:cubicBezTo>
                    <a:cubicBezTo>
                      <a:pt x="8" y="13"/>
                      <a:pt x="8" y="13"/>
                      <a:pt x="8" y="13"/>
                    </a:cubicBezTo>
                  </a:path>
                </a:pathLst>
              </a:custGeom>
              <a:solidFill>
                <a:srgbClr val="26323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5" name="Google Shape;485;p36"/>
              <p:cNvSpPr/>
              <p:nvPr/>
            </p:nvSpPr>
            <p:spPr>
              <a:xfrm>
                <a:off x="8268036" y="2895220"/>
                <a:ext cx="10577" cy="23798"/>
              </a:xfrm>
              <a:custGeom>
                <a:avLst/>
                <a:gdLst/>
                <a:ahLst/>
                <a:cxnLst/>
                <a:rect l="l" t="t" r="r" b="b"/>
                <a:pathLst>
                  <a:path w="6" h="14" extrusionOk="0">
                    <a:moveTo>
                      <a:pt x="6" y="7"/>
                    </a:moveTo>
                    <a:cubicBezTo>
                      <a:pt x="6" y="11"/>
                      <a:pt x="5" y="14"/>
                      <a:pt x="3" y="14"/>
                    </a:cubicBezTo>
                    <a:cubicBezTo>
                      <a:pt x="1" y="14"/>
                      <a:pt x="0" y="11"/>
                      <a:pt x="0" y="7"/>
                    </a:cubicBezTo>
                    <a:cubicBezTo>
                      <a:pt x="0" y="3"/>
                      <a:pt x="1" y="0"/>
                      <a:pt x="3" y="0"/>
                    </a:cubicBezTo>
                    <a:cubicBezTo>
                      <a:pt x="4" y="0"/>
                      <a:pt x="6" y="3"/>
                      <a:pt x="6" y="7"/>
                    </a:cubicBezTo>
                    <a:close/>
                  </a:path>
                </a:pathLst>
              </a:custGeom>
              <a:solidFill>
                <a:srgbClr val="26323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6" name="Google Shape;486;p36"/>
              <p:cNvSpPr/>
              <p:nvPr/>
            </p:nvSpPr>
            <p:spPr>
              <a:xfrm>
                <a:off x="8216033" y="2712769"/>
                <a:ext cx="258251" cy="243268"/>
              </a:xfrm>
              <a:custGeom>
                <a:avLst/>
                <a:gdLst/>
                <a:ahLst/>
                <a:cxnLst/>
                <a:rect l="l" t="t" r="r" b="b"/>
                <a:pathLst>
                  <a:path w="154" h="145" extrusionOk="0">
                    <a:moveTo>
                      <a:pt x="1" y="41"/>
                    </a:moveTo>
                    <a:cubicBezTo>
                      <a:pt x="1" y="41"/>
                      <a:pt x="0" y="58"/>
                      <a:pt x="16" y="80"/>
                    </a:cubicBezTo>
                    <a:cubicBezTo>
                      <a:pt x="27" y="94"/>
                      <a:pt x="42" y="104"/>
                      <a:pt x="59" y="108"/>
                    </a:cubicBezTo>
                    <a:cubicBezTo>
                      <a:pt x="51" y="88"/>
                      <a:pt x="51" y="88"/>
                      <a:pt x="51" y="88"/>
                    </a:cubicBezTo>
                    <a:cubicBezTo>
                      <a:pt x="51" y="88"/>
                      <a:pt x="77" y="108"/>
                      <a:pt x="82" y="108"/>
                    </a:cubicBezTo>
                    <a:cubicBezTo>
                      <a:pt x="86" y="108"/>
                      <a:pt x="110" y="122"/>
                      <a:pt x="110" y="122"/>
                    </a:cubicBezTo>
                    <a:cubicBezTo>
                      <a:pt x="110" y="122"/>
                      <a:pt x="101" y="140"/>
                      <a:pt x="105" y="142"/>
                    </a:cubicBezTo>
                    <a:cubicBezTo>
                      <a:pt x="110" y="145"/>
                      <a:pt x="131" y="115"/>
                      <a:pt x="140" y="92"/>
                    </a:cubicBezTo>
                    <a:cubicBezTo>
                      <a:pt x="149" y="70"/>
                      <a:pt x="154" y="31"/>
                      <a:pt x="123" y="16"/>
                    </a:cubicBezTo>
                    <a:cubicBezTo>
                      <a:pt x="93" y="0"/>
                      <a:pt x="16" y="13"/>
                      <a:pt x="1" y="41"/>
                    </a:cubicBezTo>
                  </a:path>
                </a:pathLst>
              </a:custGeom>
              <a:solidFill>
                <a:srgbClr val="26323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7" name="Google Shape;487;p36"/>
              <p:cNvSpPr/>
              <p:nvPr/>
            </p:nvSpPr>
            <p:spPr>
              <a:xfrm>
                <a:off x="8214270" y="2724227"/>
                <a:ext cx="252082" cy="230047"/>
              </a:xfrm>
              <a:custGeom>
                <a:avLst/>
                <a:gdLst/>
                <a:ahLst/>
                <a:cxnLst/>
                <a:rect l="l" t="t" r="r" b="b"/>
                <a:pathLst>
                  <a:path w="150" h="137" extrusionOk="0">
                    <a:moveTo>
                      <a:pt x="2" y="34"/>
                    </a:moveTo>
                    <a:cubicBezTo>
                      <a:pt x="0" y="34"/>
                      <a:pt x="0" y="34"/>
                      <a:pt x="0" y="34"/>
                    </a:cubicBezTo>
                    <a:cubicBezTo>
                      <a:pt x="0" y="34"/>
                      <a:pt x="0" y="34"/>
                      <a:pt x="0" y="34"/>
                    </a:cubicBezTo>
                    <a:cubicBezTo>
                      <a:pt x="0" y="38"/>
                      <a:pt x="0" y="54"/>
                      <a:pt x="15" y="75"/>
                    </a:cubicBezTo>
                    <a:cubicBezTo>
                      <a:pt x="15" y="75"/>
                      <a:pt x="15" y="75"/>
                      <a:pt x="15" y="75"/>
                    </a:cubicBezTo>
                    <a:cubicBezTo>
                      <a:pt x="26" y="89"/>
                      <a:pt x="42" y="99"/>
                      <a:pt x="59" y="103"/>
                    </a:cubicBezTo>
                    <a:cubicBezTo>
                      <a:pt x="60" y="103"/>
                      <a:pt x="61" y="103"/>
                      <a:pt x="61" y="102"/>
                    </a:cubicBezTo>
                    <a:cubicBezTo>
                      <a:pt x="62" y="102"/>
                      <a:pt x="62" y="101"/>
                      <a:pt x="62" y="100"/>
                    </a:cubicBezTo>
                    <a:cubicBezTo>
                      <a:pt x="54" y="81"/>
                      <a:pt x="54" y="81"/>
                      <a:pt x="54" y="81"/>
                    </a:cubicBezTo>
                    <a:cubicBezTo>
                      <a:pt x="52" y="81"/>
                      <a:pt x="52" y="81"/>
                      <a:pt x="52" y="81"/>
                    </a:cubicBezTo>
                    <a:cubicBezTo>
                      <a:pt x="51" y="83"/>
                      <a:pt x="51" y="83"/>
                      <a:pt x="51" y="83"/>
                    </a:cubicBezTo>
                    <a:cubicBezTo>
                      <a:pt x="51" y="83"/>
                      <a:pt x="58" y="88"/>
                      <a:pt x="65" y="93"/>
                    </a:cubicBezTo>
                    <a:cubicBezTo>
                      <a:pt x="68" y="95"/>
                      <a:pt x="72" y="98"/>
                      <a:pt x="75" y="100"/>
                    </a:cubicBezTo>
                    <a:cubicBezTo>
                      <a:pt x="77" y="101"/>
                      <a:pt x="78" y="102"/>
                      <a:pt x="79" y="102"/>
                    </a:cubicBezTo>
                    <a:cubicBezTo>
                      <a:pt x="80" y="102"/>
                      <a:pt x="81" y="103"/>
                      <a:pt x="81" y="103"/>
                    </a:cubicBezTo>
                    <a:cubicBezTo>
                      <a:pt x="82" y="103"/>
                      <a:pt x="82" y="103"/>
                      <a:pt x="83" y="103"/>
                    </a:cubicBezTo>
                    <a:cubicBezTo>
                      <a:pt x="83" y="103"/>
                      <a:pt x="84" y="103"/>
                      <a:pt x="85" y="104"/>
                    </a:cubicBezTo>
                    <a:cubicBezTo>
                      <a:pt x="88" y="105"/>
                      <a:pt x="95" y="108"/>
                      <a:pt x="100" y="111"/>
                    </a:cubicBezTo>
                    <a:cubicBezTo>
                      <a:pt x="103" y="112"/>
                      <a:pt x="105" y="114"/>
                      <a:pt x="107" y="115"/>
                    </a:cubicBezTo>
                    <a:cubicBezTo>
                      <a:pt x="109" y="116"/>
                      <a:pt x="110" y="116"/>
                      <a:pt x="110" y="116"/>
                    </a:cubicBezTo>
                    <a:cubicBezTo>
                      <a:pt x="111" y="115"/>
                      <a:pt x="111" y="115"/>
                      <a:pt x="111" y="115"/>
                    </a:cubicBezTo>
                    <a:cubicBezTo>
                      <a:pt x="109" y="114"/>
                      <a:pt x="109" y="114"/>
                      <a:pt x="109" y="114"/>
                    </a:cubicBezTo>
                    <a:cubicBezTo>
                      <a:pt x="109" y="114"/>
                      <a:pt x="107" y="117"/>
                      <a:pt x="106" y="120"/>
                    </a:cubicBezTo>
                    <a:cubicBezTo>
                      <a:pt x="104" y="124"/>
                      <a:pt x="103" y="129"/>
                      <a:pt x="103" y="132"/>
                    </a:cubicBezTo>
                    <a:cubicBezTo>
                      <a:pt x="103" y="133"/>
                      <a:pt x="103" y="134"/>
                      <a:pt x="103" y="135"/>
                    </a:cubicBezTo>
                    <a:cubicBezTo>
                      <a:pt x="104" y="136"/>
                      <a:pt x="104" y="136"/>
                      <a:pt x="105" y="137"/>
                    </a:cubicBezTo>
                    <a:cubicBezTo>
                      <a:pt x="106" y="137"/>
                      <a:pt x="106" y="137"/>
                      <a:pt x="107" y="137"/>
                    </a:cubicBezTo>
                    <a:cubicBezTo>
                      <a:pt x="108" y="137"/>
                      <a:pt x="109" y="137"/>
                      <a:pt x="111" y="136"/>
                    </a:cubicBezTo>
                    <a:cubicBezTo>
                      <a:pt x="113" y="134"/>
                      <a:pt x="115" y="131"/>
                      <a:pt x="118" y="128"/>
                    </a:cubicBezTo>
                    <a:cubicBezTo>
                      <a:pt x="127" y="118"/>
                      <a:pt x="137" y="100"/>
                      <a:pt x="143" y="86"/>
                    </a:cubicBezTo>
                    <a:cubicBezTo>
                      <a:pt x="147" y="76"/>
                      <a:pt x="150" y="64"/>
                      <a:pt x="150" y="52"/>
                    </a:cubicBezTo>
                    <a:cubicBezTo>
                      <a:pt x="150" y="43"/>
                      <a:pt x="148" y="34"/>
                      <a:pt x="144" y="27"/>
                    </a:cubicBezTo>
                    <a:cubicBezTo>
                      <a:pt x="141" y="19"/>
                      <a:pt x="134" y="12"/>
                      <a:pt x="125" y="7"/>
                    </a:cubicBezTo>
                    <a:cubicBezTo>
                      <a:pt x="116" y="2"/>
                      <a:pt x="102" y="0"/>
                      <a:pt x="88" y="0"/>
                    </a:cubicBezTo>
                    <a:cubicBezTo>
                      <a:pt x="71" y="0"/>
                      <a:pt x="51" y="3"/>
                      <a:pt x="35" y="9"/>
                    </a:cubicBezTo>
                    <a:cubicBezTo>
                      <a:pt x="19" y="14"/>
                      <a:pt x="6" y="22"/>
                      <a:pt x="0" y="33"/>
                    </a:cubicBezTo>
                    <a:cubicBezTo>
                      <a:pt x="0" y="34"/>
                      <a:pt x="0" y="34"/>
                      <a:pt x="0" y="34"/>
                    </a:cubicBezTo>
                    <a:cubicBezTo>
                      <a:pt x="2" y="34"/>
                      <a:pt x="2" y="34"/>
                      <a:pt x="2" y="34"/>
                    </a:cubicBezTo>
                    <a:cubicBezTo>
                      <a:pt x="3" y="35"/>
                      <a:pt x="3" y="35"/>
                      <a:pt x="3" y="35"/>
                    </a:cubicBezTo>
                    <a:cubicBezTo>
                      <a:pt x="8" y="26"/>
                      <a:pt x="21" y="18"/>
                      <a:pt x="37" y="13"/>
                    </a:cubicBezTo>
                    <a:cubicBezTo>
                      <a:pt x="52" y="7"/>
                      <a:pt x="71" y="4"/>
                      <a:pt x="88" y="4"/>
                    </a:cubicBezTo>
                    <a:cubicBezTo>
                      <a:pt x="102" y="4"/>
                      <a:pt x="115" y="6"/>
                      <a:pt x="123" y="11"/>
                    </a:cubicBezTo>
                    <a:cubicBezTo>
                      <a:pt x="132" y="15"/>
                      <a:pt x="137" y="21"/>
                      <a:pt x="141" y="28"/>
                    </a:cubicBezTo>
                    <a:cubicBezTo>
                      <a:pt x="144" y="35"/>
                      <a:pt x="146" y="44"/>
                      <a:pt x="146" y="52"/>
                    </a:cubicBezTo>
                    <a:cubicBezTo>
                      <a:pt x="146" y="63"/>
                      <a:pt x="143" y="75"/>
                      <a:pt x="139" y="84"/>
                    </a:cubicBezTo>
                    <a:cubicBezTo>
                      <a:pt x="135" y="95"/>
                      <a:pt x="128" y="107"/>
                      <a:pt x="121" y="117"/>
                    </a:cubicBezTo>
                    <a:cubicBezTo>
                      <a:pt x="118" y="122"/>
                      <a:pt x="115" y="126"/>
                      <a:pt x="112" y="129"/>
                    </a:cubicBezTo>
                    <a:cubicBezTo>
                      <a:pt x="110" y="131"/>
                      <a:pt x="109" y="132"/>
                      <a:pt x="108" y="133"/>
                    </a:cubicBezTo>
                    <a:cubicBezTo>
                      <a:pt x="108" y="133"/>
                      <a:pt x="107" y="133"/>
                      <a:pt x="107" y="133"/>
                    </a:cubicBezTo>
                    <a:cubicBezTo>
                      <a:pt x="107" y="133"/>
                      <a:pt x="107" y="133"/>
                      <a:pt x="107" y="133"/>
                    </a:cubicBezTo>
                    <a:cubicBezTo>
                      <a:pt x="107" y="133"/>
                      <a:pt x="107" y="133"/>
                      <a:pt x="107" y="133"/>
                    </a:cubicBezTo>
                    <a:cubicBezTo>
                      <a:pt x="107" y="134"/>
                      <a:pt x="107" y="134"/>
                      <a:pt x="107" y="134"/>
                    </a:cubicBezTo>
                    <a:cubicBezTo>
                      <a:pt x="107" y="133"/>
                      <a:pt x="107" y="133"/>
                      <a:pt x="107" y="133"/>
                    </a:cubicBezTo>
                    <a:cubicBezTo>
                      <a:pt x="107" y="133"/>
                      <a:pt x="107" y="133"/>
                      <a:pt x="107" y="133"/>
                    </a:cubicBezTo>
                    <a:cubicBezTo>
                      <a:pt x="107" y="134"/>
                      <a:pt x="107" y="134"/>
                      <a:pt x="107" y="134"/>
                    </a:cubicBezTo>
                    <a:cubicBezTo>
                      <a:pt x="107" y="133"/>
                      <a:pt x="107" y="133"/>
                      <a:pt x="107" y="133"/>
                    </a:cubicBezTo>
                    <a:cubicBezTo>
                      <a:pt x="107" y="134"/>
                      <a:pt x="107" y="134"/>
                      <a:pt x="107" y="134"/>
                    </a:cubicBezTo>
                    <a:cubicBezTo>
                      <a:pt x="107" y="134"/>
                      <a:pt x="107" y="134"/>
                      <a:pt x="107" y="134"/>
                    </a:cubicBezTo>
                    <a:cubicBezTo>
                      <a:pt x="107" y="133"/>
                      <a:pt x="107" y="133"/>
                      <a:pt x="107" y="133"/>
                    </a:cubicBezTo>
                    <a:cubicBezTo>
                      <a:pt x="107" y="134"/>
                      <a:pt x="107" y="134"/>
                      <a:pt x="107" y="134"/>
                    </a:cubicBezTo>
                    <a:cubicBezTo>
                      <a:pt x="107" y="134"/>
                      <a:pt x="107" y="134"/>
                      <a:pt x="107" y="134"/>
                    </a:cubicBezTo>
                    <a:cubicBezTo>
                      <a:pt x="107" y="133"/>
                      <a:pt x="107" y="133"/>
                      <a:pt x="107" y="133"/>
                    </a:cubicBezTo>
                    <a:cubicBezTo>
                      <a:pt x="107" y="133"/>
                      <a:pt x="107" y="133"/>
                      <a:pt x="107" y="132"/>
                    </a:cubicBezTo>
                    <a:cubicBezTo>
                      <a:pt x="107" y="130"/>
                      <a:pt x="108" y="125"/>
                      <a:pt x="110" y="122"/>
                    </a:cubicBezTo>
                    <a:cubicBezTo>
                      <a:pt x="110" y="120"/>
                      <a:pt x="111" y="119"/>
                      <a:pt x="112" y="117"/>
                    </a:cubicBezTo>
                    <a:cubicBezTo>
                      <a:pt x="112" y="116"/>
                      <a:pt x="112" y="116"/>
                      <a:pt x="112" y="116"/>
                    </a:cubicBezTo>
                    <a:cubicBezTo>
                      <a:pt x="113" y="115"/>
                      <a:pt x="113" y="113"/>
                      <a:pt x="112" y="113"/>
                    </a:cubicBezTo>
                    <a:cubicBezTo>
                      <a:pt x="112" y="113"/>
                      <a:pt x="106" y="110"/>
                      <a:pt x="99" y="106"/>
                    </a:cubicBezTo>
                    <a:cubicBezTo>
                      <a:pt x="96" y="104"/>
                      <a:pt x="93" y="103"/>
                      <a:pt x="90" y="101"/>
                    </a:cubicBezTo>
                    <a:cubicBezTo>
                      <a:pt x="89" y="101"/>
                      <a:pt x="87" y="100"/>
                      <a:pt x="86" y="100"/>
                    </a:cubicBezTo>
                    <a:cubicBezTo>
                      <a:pt x="85" y="99"/>
                      <a:pt x="84" y="99"/>
                      <a:pt x="83" y="99"/>
                    </a:cubicBezTo>
                    <a:cubicBezTo>
                      <a:pt x="83" y="99"/>
                      <a:pt x="83" y="99"/>
                      <a:pt x="83" y="99"/>
                    </a:cubicBezTo>
                    <a:cubicBezTo>
                      <a:pt x="83" y="99"/>
                      <a:pt x="83" y="99"/>
                      <a:pt x="83" y="99"/>
                    </a:cubicBezTo>
                    <a:cubicBezTo>
                      <a:pt x="83" y="99"/>
                      <a:pt x="83" y="99"/>
                      <a:pt x="83" y="99"/>
                    </a:cubicBezTo>
                    <a:cubicBezTo>
                      <a:pt x="83" y="99"/>
                      <a:pt x="83" y="99"/>
                      <a:pt x="83" y="99"/>
                    </a:cubicBezTo>
                    <a:cubicBezTo>
                      <a:pt x="83" y="99"/>
                      <a:pt x="83" y="99"/>
                      <a:pt x="83" y="99"/>
                    </a:cubicBezTo>
                    <a:cubicBezTo>
                      <a:pt x="83" y="99"/>
                      <a:pt x="82" y="99"/>
                      <a:pt x="81" y="98"/>
                    </a:cubicBezTo>
                    <a:cubicBezTo>
                      <a:pt x="77" y="96"/>
                      <a:pt x="70" y="92"/>
                      <a:pt x="64" y="88"/>
                    </a:cubicBezTo>
                    <a:cubicBezTo>
                      <a:pt x="61" y="86"/>
                      <a:pt x="59" y="84"/>
                      <a:pt x="57" y="82"/>
                    </a:cubicBezTo>
                    <a:cubicBezTo>
                      <a:pt x="55" y="81"/>
                      <a:pt x="54" y="80"/>
                      <a:pt x="54" y="80"/>
                    </a:cubicBezTo>
                    <a:cubicBezTo>
                      <a:pt x="53" y="79"/>
                      <a:pt x="52" y="79"/>
                      <a:pt x="51" y="80"/>
                    </a:cubicBezTo>
                    <a:cubicBezTo>
                      <a:pt x="50" y="80"/>
                      <a:pt x="50" y="81"/>
                      <a:pt x="51" y="82"/>
                    </a:cubicBezTo>
                    <a:cubicBezTo>
                      <a:pt x="58" y="102"/>
                      <a:pt x="58" y="102"/>
                      <a:pt x="58" y="102"/>
                    </a:cubicBezTo>
                    <a:cubicBezTo>
                      <a:pt x="60" y="101"/>
                      <a:pt x="60" y="101"/>
                      <a:pt x="60" y="101"/>
                    </a:cubicBezTo>
                    <a:cubicBezTo>
                      <a:pt x="60" y="99"/>
                      <a:pt x="60" y="99"/>
                      <a:pt x="60" y="99"/>
                    </a:cubicBezTo>
                    <a:cubicBezTo>
                      <a:pt x="44" y="95"/>
                      <a:pt x="29" y="86"/>
                      <a:pt x="18" y="72"/>
                    </a:cubicBezTo>
                    <a:cubicBezTo>
                      <a:pt x="17" y="73"/>
                      <a:pt x="17" y="73"/>
                      <a:pt x="17" y="73"/>
                    </a:cubicBezTo>
                    <a:cubicBezTo>
                      <a:pt x="18" y="72"/>
                      <a:pt x="18" y="72"/>
                      <a:pt x="18" y="72"/>
                    </a:cubicBezTo>
                    <a:cubicBezTo>
                      <a:pt x="4" y="52"/>
                      <a:pt x="4" y="37"/>
                      <a:pt x="4" y="34"/>
                    </a:cubicBezTo>
                    <a:cubicBezTo>
                      <a:pt x="4" y="34"/>
                      <a:pt x="4" y="34"/>
                      <a:pt x="4" y="34"/>
                    </a:cubicBezTo>
                    <a:cubicBezTo>
                      <a:pt x="4" y="34"/>
                      <a:pt x="4" y="34"/>
                      <a:pt x="4" y="34"/>
                    </a:cubicBezTo>
                    <a:cubicBezTo>
                      <a:pt x="2" y="34"/>
                      <a:pt x="2" y="34"/>
                      <a:pt x="2" y="34"/>
                    </a:cubicBezTo>
                    <a:cubicBezTo>
                      <a:pt x="3" y="35"/>
                      <a:pt x="3" y="35"/>
                      <a:pt x="3" y="35"/>
                    </a:cubicBezTo>
                    <a:cubicBezTo>
                      <a:pt x="2" y="34"/>
                      <a:pt x="2" y="34"/>
                      <a:pt x="2" y="34"/>
                    </a:cubicBezTo>
                  </a:path>
                </a:pathLst>
              </a:custGeom>
              <a:solidFill>
                <a:srgbClr val="26323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8" name="Google Shape;488;p36"/>
              <p:cNvSpPr/>
              <p:nvPr/>
            </p:nvSpPr>
            <p:spPr>
              <a:xfrm>
                <a:off x="8247764" y="2789451"/>
                <a:ext cx="70512" cy="90785"/>
              </a:xfrm>
              <a:custGeom>
                <a:avLst/>
                <a:gdLst/>
                <a:ahLst/>
                <a:cxnLst/>
                <a:rect l="l" t="t" r="r" b="b"/>
                <a:pathLst>
                  <a:path w="42" h="54" extrusionOk="0">
                    <a:moveTo>
                      <a:pt x="0" y="0"/>
                    </a:moveTo>
                    <a:cubicBezTo>
                      <a:pt x="0" y="0"/>
                      <a:pt x="14" y="39"/>
                      <a:pt x="42" y="54"/>
                    </a:cubicBezTo>
                  </a:path>
                </a:pathLst>
              </a:custGeom>
              <a:noFill/>
              <a:ln w="9525" cap="rnd"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9" name="Google Shape;489;p36"/>
              <p:cNvSpPr/>
              <p:nvPr/>
            </p:nvSpPr>
            <p:spPr>
              <a:xfrm>
                <a:off x="8280376" y="2800028"/>
                <a:ext cx="111939" cy="65224"/>
              </a:xfrm>
              <a:custGeom>
                <a:avLst/>
                <a:gdLst/>
                <a:ahLst/>
                <a:cxnLst/>
                <a:rect l="l" t="t" r="r" b="b"/>
                <a:pathLst>
                  <a:path w="67" h="39" extrusionOk="0">
                    <a:moveTo>
                      <a:pt x="0" y="0"/>
                    </a:moveTo>
                    <a:cubicBezTo>
                      <a:pt x="0" y="0"/>
                      <a:pt x="13" y="39"/>
                      <a:pt x="67" y="39"/>
                    </a:cubicBezTo>
                  </a:path>
                </a:pathLst>
              </a:custGeom>
              <a:noFill/>
              <a:ln w="9525" cap="rnd"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0" name="Google Shape;490;p36"/>
              <p:cNvSpPr/>
              <p:nvPr/>
            </p:nvSpPr>
            <p:spPr>
              <a:xfrm>
                <a:off x="8368516" y="2887288"/>
                <a:ext cx="47596" cy="89022"/>
              </a:xfrm>
              <a:custGeom>
                <a:avLst/>
                <a:gdLst/>
                <a:ahLst/>
                <a:cxnLst/>
                <a:rect l="l" t="t" r="r" b="b"/>
                <a:pathLst>
                  <a:path w="28" h="53" extrusionOk="0">
                    <a:moveTo>
                      <a:pt x="0" y="19"/>
                    </a:moveTo>
                    <a:cubicBezTo>
                      <a:pt x="0" y="19"/>
                      <a:pt x="7" y="0"/>
                      <a:pt x="15" y="8"/>
                    </a:cubicBezTo>
                    <a:cubicBezTo>
                      <a:pt x="25" y="16"/>
                      <a:pt x="28" y="29"/>
                      <a:pt x="22" y="40"/>
                    </a:cubicBezTo>
                    <a:cubicBezTo>
                      <a:pt x="16" y="53"/>
                      <a:pt x="2" y="42"/>
                      <a:pt x="2" y="42"/>
                    </a:cubicBezTo>
                    <a:cubicBezTo>
                      <a:pt x="0" y="19"/>
                      <a:pt x="0" y="19"/>
                      <a:pt x="0" y="19"/>
                    </a:cubicBezTo>
                  </a:path>
                </a:pathLst>
              </a:custGeom>
              <a:solidFill>
                <a:srgbClr val="92E3A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1" name="Google Shape;491;p36"/>
              <p:cNvSpPr/>
              <p:nvPr/>
            </p:nvSpPr>
            <p:spPr>
              <a:xfrm>
                <a:off x="8365872" y="2893457"/>
                <a:ext cx="48477" cy="74038"/>
              </a:xfrm>
              <a:custGeom>
                <a:avLst/>
                <a:gdLst/>
                <a:ahLst/>
                <a:cxnLst/>
                <a:rect l="l" t="t" r="r" b="b"/>
                <a:pathLst>
                  <a:path w="29" h="44" extrusionOk="0">
                    <a:moveTo>
                      <a:pt x="4" y="15"/>
                    </a:moveTo>
                    <a:cubicBezTo>
                      <a:pt x="4" y="15"/>
                      <a:pt x="4" y="15"/>
                      <a:pt x="4" y="15"/>
                    </a:cubicBezTo>
                    <a:cubicBezTo>
                      <a:pt x="5" y="14"/>
                      <a:pt x="6" y="11"/>
                      <a:pt x="8" y="8"/>
                    </a:cubicBezTo>
                    <a:cubicBezTo>
                      <a:pt x="9" y="7"/>
                      <a:pt x="10" y="6"/>
                      <a:pt x="11" y="5"/>
                    </a:cubicBezTo>
                    <a:cubicBezTo>
                      <a:pt x="11" y="4"/>
                      <a:pt x="12" y="4"/>
                      <a:pt x="13" y="4"/>
                    </a:cubicBezTo>
                    <a:cubicBezTo>
                      <a:pt x="14" y="4"/>
                      <a:pt x="15" y="4"/>
                      <a:pt x="16" y="5"/>
                    </a:cubicBezTo>
                    <a:cubicBezTo>
                      <a:pt x="16" y="5"/>
                      <a:pt x="16" y="5"/>
                      <a:pt x="16" y="5"/>
                    </a:cubicBezTo>
                    <a:cubicBezTo>
                      <a:pt x="22" y="10"/>
                      <a:pt x="25" y="17"/>
                      <a:pt x="25" y="25"/>
                    </a:cubicBezTo>
                    <a:cubicBezTo>
                      <a:pt x="25" y="28"/>
                      <a:pt x="24" y="32"/>
                      <a:pt x="23" y="35"/>
                    </a:cubicBezTo>
                    <a:cubicBezTo>
                      <a:pt x="24" y="36"/>
                      <a:pt x="24" y="36"/>
                      <a:pt x="24" y="36"/>
                    </a:cubicBezTo>
                    <a:cubicBezTo>
                      <a:pt x="23" y="35"/>
                      <a:pt x="23" y="35"/>
                      <a:pt x="23" y="35"/>
                    </a:cubicBezTo>
                    <a:cubicBezTo>
                      <a:pt x="22" y="37"/>
                      <a:pt x="20" y="38"/>
                      <a:pt x="19" y="39"/>
                    </a:cubicBezTo>
                    <a:cubicBezTo>
                      <a:pt x="18" y="40"/>
                      <a:pt x="17" y="40"/>
                      <a:pt x="15" y="40"/>
                    </a:cubicBezTo>
                    <a:cubicBezTo>
                      <a:pt x="13" y="40"/>
                      <a:pt x="10" y="39"/>
                      <a:pt x="8" y="38"/>
                    </a:cubicBezTo>
                    <a:cubicBezTo>
                      <a:pt x="7" y="38"/>
                      <a:pt x="6" y="37"/>
                      <a:pt x="6" y="37"/>
                    </a:cubicBezTo>
                    <a:cubicBezTo>
                      <a:pt x="5" y="36"/>
                      <a:pt x="5" y="36"/>
                      <a:pt x="5" y="36"/>
                    </a:cubicBezTo>
                    <a:cubicBezTo>
                      <a:pt x="5" y="36"/>
                      <a:pt x="5" y="36"/>
                      <a:pt x="5" y="36"/>
                    </a:cubicBezTo>
                    <a:cubicBezTo>
                      <a:pt x="5" y="36"/>
                      <a:pt x="5" y="36"/>
                      <a:pt x="5" y="36"/>
                    </a:cubicBezTo>
                    <a:cubicBezTo>
                      <a:pt x="4" y="36"/>
                      <a:pt x="3" y="36"/>
                      <a:pt x="2" y="37"/>
                    </a:cubicBezTo>
                    <a:cubicBezTo>
                      <a:pt x="2" y="38"/>
                      <a:pt x="2" y="39"/>
                      <a:pt x="3" y="39"/>
                    </a:cubicBezTo>
                    <a:cubicBezTo>
                      <a:pt x="3" y="39"/>
                      <a:pt x="4" y="41"/>
                      <a:pt x="7" y="42"/>
                    </a:cubicBezTo>
                    <a:cubicBezTo>
                      <a:pt x="9" y="43"/>
                      <a:pt x="12" y="44"/>
                      <a:pt x="15" y="44"/>
                    </a:cubicBezTo>
                    <a:cubicBezTo>
                      <a:pt x="17" y="44"/>
                      <a:pt x="19" y="44"/>
                      <a:pt x="21" y="43"/>
                    </a:cubicBezTo>
                    <a:cubicBezTo>
                      <a:pt x="23" y="41"/>
                      <a:pt x="25" y="40"/>
                      <a:pt x="26" y="37"/>
                    </a:cubicBezTo>
                    <a:cubicBezTo>
                      <a:pt x="26" y="37"/>
                      <a:pt x="26" y="37"/>
                      <a:pt x="26" y="37"/>
                    </a:cubicBezTo>
                    <a:cubicBezTo>
                      <a:pt x="28" y="33"/>
                      <a:pt x="29" y="29"/>
                      <a:pt x="29" y="25"/>
                    </a:cubicBezTo>
                    <a:cubicBezTo>
                      <a:pt x="29" y="16"/>
                      <a:pt x="25" y="8"/>
                      <a:pt x="19" y="2"/>
                    </a:cubicBezTo>
                    <a:cubicBezTo>
                      <a:pt x="17" y="4"/>
                      <a:pt x="17" y="4"/>
                      <a:pt x="17" y="4"/>
                    </a:cubicBezTo>
                    <a:cubicBezTo>
                      <a:pt x="19" y="2"/>
                      <a:pt x="19" y="2"/>
                      <a:pt x="19" y="2"/>
                    </a:cubicBezTo>
                    <a:cubicBezTo>
                      <a:pt x="17" y="1"/>
                      <a:pt x="15" y="0"/>
                      <a:pt x="13" y="0"/>
                    </a:cubicBezTo>
                    <a:cubicBezTo>
                      <a:pt x="11" y="0"/>
                      <a:pt x="9" y="1"/>
                      <a:pt x="7" y="2"/>
                    </a:cubicBezTo>
                    <a:cubicBezTo>
                      <a:pt x="5" y="4"/>
                      <a:pt x="3" y="7"/>
                      <a:pt x="2" y="10"/>
                    </a:cubicBezTo>
                    <a:cubicBezTo>
                      <a:pt x="1" y="12"/>
                      <a:pt x="0" y="14"/>
                      <a:pt x="0" y="14"/>
                    </a:cubicBezTo>
                    <a:cubicBezTo>
                      <a:pt x="0" y="15"/>
                      <a:pt x="0" y="16"/>
                      <a:pt x="1" y="16"/>
                    </a:cubicBezTo>
                    <a:cubicBezTo>
                      <a:pt x="2" y="17"/>
                      <a:pt x="4" y="16"/>
                      <a:pt x="4" y="15"/>
                    </a:cubicBezTo>
                  </a:path>
                </a:pathLst>
              </a:custGeom>
              <a:solidFill>
                <a:srgbClr val="26323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2" name="Google Shape;492;p36"/>
              <p:cNvSpPr/>
              <p:nvPr/>
            </p:nvSpPr>
            <p:spPr>
              <a:xfrm>
                <a:off x="8368516" y="2900509"/>
                <a:ext cx="38782" cy="59936"/>
              </a:xfrm>
              <a:custGeom>
                <a:avLst/>
                <a:gdLst/>
                <a:ahLst/>
                <a:cxnLst/>
                <a:rect l="l" t="t" r="r" b="b"/>
                <a:pathLst>
                  <a:path w="23" h="36" extrusionOk="0">
                    <a:moveTo>
                      <a:pt x="11" y="0"/>
                    </a:moveTo>
                    <a:cubicBezTo>
                      <a:pt x="10" y="0"/>
                      <a:pt x="9" y="0"/>
                      <a:pt x="9" y="1"/>
                    </a:cubicBezTo>
                    <a:cubicBezTo>
                      <a:pt x="8" y="2"/>
                      <a:pt x="7" y="3"/>
                      <a:pt x="6" y="4"/>
                    </a:cubicBezTo>
                    <a:cubicBezTo>
                      <a:pt x="4" y="7"/>
                      <a:pt x="3" y="10"/>
                      <a:pt x="2" y="11"/>
                    </a:cubicBezTo>
                    <a:cubicBezTo>
                      <a:pt x="2" y="11"/>
                      <a:pt x="2" y="11"/>
                      <a:pt x="2" y="11"/>
                    </a:cubicBezTo>
                    <a:cubicBezTo>
                      <a:pt x="2" y="12"/>
                      <a:pt x="1" y="12"/>
                      <a:pt x="0" y="13"/>
                    </a:cubicBezTo>
                    <a:cubicBezTo>
                      <a:pt x="2" y="32"/>
                      <a:pt x="2" y="32"/>
                      <a:pt x="2" y="32"/>
                    </a:cubicBezTo>
                    <a:cubicBezTo>
                      <a:pt x="2" y="32"/>
                      <a:pt x="2" y="32"/>
                      <a:pt x="2" y="32"/>
                    </a:cubicBezTo>
                    <a:cubicBezTo>
                      <a:pt x="2" y="32"/>
                      <a:pt x="3" y="32"/>
                      <a:pt x="3" y="32"/>
                    </a:cubicBezTo>
                    <a:cubicBezTo>
                      <a:pt x="3" y="32"/>
                      <a:pt x="3" y="32"/>
                      <a:pt x="3" y="32"/>
                    </a:cubicBezTo>
                    <a:cubicBezTo>
                      <a:pt x="3" y="32"/>
                      <a:pt x="3" y="32"/>
                      <a:pt x="3" y="32"/>
                    </a:cubicBezTo>
                    <a:cubicBezTo>
                      <a:pt x="4" y="33"/>
                      <a:pt x="4" y="33"/>
                      <a:pt x="4" y="33"/>
                    </a:cubicBezTo>
                    <a:cubicBezTo>
                      <a:pt x="4" y="33"/>
                      <a:pt x="5" y="34"/>
                      <a:pt x="6" y="34"/>
                    </a:cubicBezTo>
                    <a:cubicBezTo>
                      <a:pt x="8" y="35"/>
                      <a:pt x="11" y="36"/>
                      <a:pt x="13" y="36"/>
                    </a:cubicBezTo>
                    <a:cubicBezTo>
                      <a:pt x="13" y="36"/>
                      <a:pt x="13" y="36"/>
                      <a:pt x="13" y="36"/>
                    </a:cubicBezTo>
                    <a:cubicBezTo>
                      <a:pt x="15" y="36"/>
                      <a:pt x="16" y="36"/>
                      <a:pt x="17" y="35"/>
                    </a:cubicBezTo>
                    <a:cubicBezTo>
                      <a:pt x="18" y="34"/>
                      <a:pt x="20" y="33"/>
                      <a:pt x="21" y="31"/>
                    </a:cubicBezTo>
                    <a:cubicBezTo>
                      <a:pt x="21" y="31"/>
                      <a:pt x="21" y="31"/>
                      <a:pt x="21" y="31"/>
                    </a:cubicBezTo>
                    <a:cubicBezTo>
                      <a:pt x="22" y="28"/>
                      <a:pt x="23" y="24"/>
                      <a:pt x="23" y="21"/>
                    </a:cubicBezTo>
                    <a:cubicBezTo>
                      <a:pt x="23" y="13"/>
                      <a:pt x="20" y="6"/>
                      <a:pt x="14" y="1"/>
                    </a:cubicBezTo>
                    <a:cubicBezTo>
                      <a:pt x="14" y="1"/>
                      <a:pt x="14" y="1"/>
                      <a:pt x="14" y="1"/>
                    </a:cubicBezTo>
                    <a:cubicBezTo>
                      <a:pt x="13" y="0"/>
                      <a:pt x="12" y="0"/>
                      <a:pt x="11" y="0"/>
                    </a:cubicBezTo>
                    <a:cubicBezTo>
                      <a:pt x="11" y="0"/>
                      <a:pt x="11" y="0"/>
                      <a:pt x="11" y="0"/>
                    </a:cubicBezTo>
                  </a:path>
                </a:pathLst>
              </a:custGeom>
              <a:solidFill>
                <a:srgbClr val="DFF7E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3" name="Google Shape;493;p36"/>
              <p:cNvSpPr/>
              <p:nvPr/>
            </p:nvSpPr>
            <p:spPr>
              <a:xfrm>
                <a:off x="8365872" y="2893457"/>
                <a:ext cx="48477" cy="74038"/>
              </a:xfrm>
              <a:custGeom>
                <a:avLst/>
                <a:gdLst/>
                <a:ahLst/>
                <a:cxnLst/>
                <a:rect l="l" t="t" r="r" b="b"/>
                <a:pathLst>
                  <a:path w="29" h="44" extrusionOk="0">
                    <a:moveTo>
                      <a:pt x="13" y="0"/>
                    </a:moveTo>
                    <a:cubicBezTo>
                      <a:pt x="13" y="0"/>
                      <a:pt x="13" y="0"/>
                      <a:pt x="13" y="0"/>
                    </a:cubicBezTo>
                    <a:cubicBezTo>
                      <a:pt x="11" y="0"/>
                      <a:pt x="9" y="1"/>
                      <a:pt x="7" y="2"/>
                    </a:cubicBezTo>
                    <a:cubicBezTo>
                      <a:pt x="7" y="3"/>
                      <a:pt x="7" y="3"/>
                      <a:pt x="6" y="3"/>
                    </a:cubicBezTo>
                    <a:cubicBezTo>
                      <a:pt x="5" y="5"/>
                      <a:pt x="4" y="6"/>
                      <a:pt x="4" y="7"/>
                    </a:cubicBezTo>
                    <a:cubicBezTo>
                      <a:pt x="3" y="8"/>
                      <a:pt x="3" y="9"/>
                      <a:pt x="2" y="10"/>
                    </a:cubicBezTo>
                    <a:cubicBezTo>
                      <a:pt x="1" y="12"/>
                      <a:pt x="0" y="14"/>
                      <a:pt x="0" y="14"/>
                    </a:cubicBezTo>
                    <a:cubicBezTo>
                      <a:pt x="0" y="14"/>
                      <a:pt x="0" y="14"/>
                      <a:pt x="0" y="15"/>
                    </a:cubicBezTo>
                    <a:cubicBezTo>
                      <a:pt x="0" y="15"/>
                      <a:pt x="1" y="16"/>
                      <a:pt x="1" y="16"/>
                    </a:cubicBezTo>
                    <a:cubicBezTo>
                      <a:pt x="2" y="16"/>
                      <a:pt x="2" y="17"/>
                      <a:pt x="2" y="17"/>
                    </a:cubicBezTo>
                    <a:cubicBezTo>
                      <a:pt x="3" y="17"/>
                      <a:pt x="4" y="16"/>
                      <a:pt x="4" y="15"/>
                    </a:cubicBezTo>
                    <a:cubicBezTo>
                      <a:pt x="4" y="15"/>
                      <a:pt x="4" y="15"/>
                      <a:pt x="4" y="15"/>
                    </a:cubicBezTo>
                    <a:cubicBezTo>
                      <a:pt x="5" y="14"/>
                      <a:pt x="6" y="11"/>
                      <a:pt x="8" y="8"/>
                    </a:cubicBezTo>
                    <a:cubicBezTo>
                      <a:pt x="9" y="7"/>
                      <a:pt x="10" y="6"/>
                      <a:pt x="11" y="5"/>
                    </a:cubicBezTo>
                    <a:cubicBezTo>
                      <a:pt x="11" y="4"/>
                      <a:pt x="12" y="4"/>
                      <a:pt x="13" y="4"/>
                    </a:cubicBezTo>
                    <a:cubicBezTo>
                      <a:pt x="13" y="4"/>
                      <a:pt x="13" y="4"/>
                      <a:pt x="13" y="4"/>
                    </a:cubicBezTo>
                    <a:cubicBezTo>
                      <a:pt x="14" y="4"/>
                      <a:pt x="15" y="4"/>
                      <a:pt x="16" y="5"/>
                    </a:cubicBezTo>
                    <a:cubicBezTo>
                      <a:pt x="16" y="5"/>
                      <a:pt x="16" y="5"/>
                      <a:pt x="16" y="5"/>
                    </a:cubicBezTo>
                    <a:cubicBezTo>
                      <a:pt x="22" y="10"/>
                      <a:pt x="25" y="17"/>
                      <a:pt x="25" y="25"/>
                    </a:cubicBezTo>
                    <a:cubicBezTo>
                      <a:pt x="25" y="25"/>
                      <a:pt x="25" y="25"/>
                      <a:pt x="25" y="25"/>
                    </a:cubicBezTo>
                    <a:cubicBezTo>
                      <a:pt x="25" y="25"/>
                      <a:pt x="25" y="25"/>
                      <a:pt x="25" y="25"/>
                    </a:cubicBezTo>
                    <a:cubicBezTo>
                      <a:pt x="25" y="28"/>
                      <a:pt x="24" y="32"/>
                      <a:pt x="23" y="35"/>
                    </a:cubicBezTo>
                    <a:cubicBezTo>
                      <a:pt x="23" y="35"/>
                      <a:pt x="23" y="35"/>
                      <a:pt x="23" y="35"/>
                    </a:cubicBezTo>
                    <a:cubicBezTo>
                      <a:pt x="22" y="37"/>
                      <a:pt x="20" y="38"/>
                      <a:pt x="19" y="39"/>
                    </a:cubicBezTo>
                    <a:cubicBezTo>
                      <a:pt x="18" y="40"/>
                      <a:pt x="17" y="40"/>
                      <a:pt x="15" y="40"/>
                    </a:cubicBezTo>
                    <a:cubicBezTo>
                      <a:pt x="15" y="40"/>
                      <a:pt x="15" y="40"/>
                      <a:pt x="15" y="40"/>
                    </a:cubicBezTo>
                    <a:cubicBezTo>
                      <a:pt x="13" y="40"/>
                      <a:pt x="10" y="39"/>
                      <a:pt x="8" y="38"/>
                    </a:cubicBezTo>
                    <a:cubicBezTo>
                      <a:pt x="7" y="38"/>
                      <a:pt x="6" y="37"/>
                      <a:pt x="6" y="37"/>
                    </a:cubicBezTo>
                    <a:cubicBezTo>
                      <a:pt x="5" y="36"/>
                      <a:pt x="5" y="36"/>
                      <a:pt x="5" y="36"/>
                    </a:cubicBezTo>
                    <a:cubicBezTo>
                      <a:pt x="5" y="36"/>
                      <a:pt x="5" y="36"/>
                      <a:pt x="5" y="36"/>
                    </a:cubicBezTo>
                    <a:cubicBezTo>
                      <a:pt x="5" y="36"/>
                      <a:pt x="5" y="36"/>
                      <a:pt x="5" y="36"/>
                    </a:cubicBezTo>
                    <a:cubicBezTo>
                      <a:pt x="5" y="36"/>
                      <a:pt x="4" y="36"/>
                      <a:pt x="4" y="36"/>
                    </a:cubicBezTo>
                    <a:cubicBezTo>
                      <a:pt x="4" y="36"/>
                      <a:pt x="4" y="36"/>
                      <a:pt x="4" y="36"/>
                    </a:cubicBezTo>
                    <a:cubicBezTo>
                      <a:pt x="3" y="36"/>
                      <a:pt x="3" y="36"/>
                      <a:pt x="2" y="37"/>
                    </a:cubicBezTo>
                    <a:cubicBezTo>
                      <a:pt x="2" y="37"/>
                      <a:pt x="2" y="37"/>
                      <a:pt x="2" y="38"/>
                    </a:cubicBezTo>
                    <a:cubicBezTo>
                      <a:pt x="2" y="38"/>
                      <a:pt x="2" y="39"/>
                      <a:pt x="3" y="39"/>
                    </a:cubicBezTo>
                    <a:cubicBezTo>
                      <a:pt x="3" y="39"/>
                      <a:pt x="4" y="41"/>
                      <a:pt x="7" y="42"/>
                    </a:cubicBezTo>
                    <a:cubicBezTo>
                      <a:pt x="9" y="43"/>
                      <a:pt x="12" y="44"/>
                      <a:pt x="15" y="44"/>
                    </a:cubicBezTo>
                    <a:cubicBezTo>
                      <a:pt x="15" y="44"/>
                      <a:pt x="15" y="44"/>
                      <a:pt x="15" y="44"/>
                    </a:cubicBezTo>
                    <a:cubicBezTo>
                      <a:pt x="17" y="44"/>
                      <a:pt x="19" y="44"/>
                      <a:pt x="21" y="43"/>
                    </a:cubicBezTo>
                    <a:cubicBezTo>
                      <a:pt x="23" y="41"/>
                      <a:pt x="25" y="40"/>
                      <a:pt x="26" y="37"/>
                    </a:cubicBezTo>
                    <a:cubicBezTo>
                      <a:pt x="26" y="37"/>
                      <a:pt x="26" y="37"/>
                      <a:pt x="26" y="37"/>
                    </a:cubicBezTo>
                    <a:cubicBezTo>
                      <a:pt x="28" y="33"/>
                      <a:pt x="29" y="29"/>
                      <a:pt x="29" y="25"/>
                    </a:cubicBezTo>
                    <a:cubicBezTo>
                      <a:pt x="29" y="23"/>
                      <a:pt x="29" y="21"/>
                      <a:pt x="29" y="20"/>
                    </a:cubicBezTo>
                    <a:cubicBezTo>
                      <a:pt x="28" y="13"/>
                      <a:pt x="24" y="7"/>
                      <a:pt x="19" y="2"/>
                    </a:cubicBezTo>
                    <a:cubicBezTo>
                      <a:pt x="17" y="1"/>
                      <a:pt x="15" y="0"/>
                      <a:pt x="13" y="0"/>
                    </a:cubicBezTo>
                  </a:path>
                </a:pathLst>
              </a:custGeom>
              <a:solidFill>
                <a:srgbClr val="26323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4" name="Google Shape;494;p36"/>
              <p:cNvSpPr/>
              <p:nvPr/>
            </p:nvSpPr>
            <p:spPr>
              <a:xfrm>
                <a:off x="8276850" y="3712283"/>
                <a:ext cx="279405" cy="385174"/>
              </a:xfrm>
              <a:custGeom>
                <a:avLst/>
                <a:gdLst/>
                <a:ahLst/>
                <a:cxnLst/>
                <a:rect l="l" t="t" r="r" b="b"/>
                <a:pathLst>
                  <a:path w="167" h="230" extrusionOk="0">
                    <a:moveTo>
                      <a:pt x="0" y="21"/>
                    </a:moveTo>
                    <a:cubicBezTo>
                      <a:pt x="0" y="21"/>
                      <a:pt x="38" y="69"/>
                      <a:pt x="63" y="98"/>
                    </a:cubicBezTo>
                    <a:cubicBezTo>
                      <a:pt x="88" y="127"/>
                      <a:pt x="118" y="151"/>
                      <a:pt x="122" y="160"/>
                    </a:cubicBezTo>
                    <a:cubicBezTo>
                      <a:pt x="127" y="174"/>
                      <a:pt x="127" y="189"/>
                      <a:pt x="120" y="203"/>
                    </a:cubicBezTo>
                    <a:cubicBezTo>
                      <a:pt x="113" y="217"/>
                      <a:pt x="106" y="226"/>
                      <a:pt x="113" y="228"/>
                    </a:cubicBezTo>
                    <a:cubicBezTo>
                      <a:pt x="120" y="230"/>
                      <a:pt x="144" y="223"/>
                      <a:pt x="151" y="211"/>
                    </a:cubicBezTo>
                    <a:cubicBezTo>
                      <a:pt x="158" y="198"/>
                      <a:pt x="167" y="163"/>
                      <a:pt x="163" y="150"/>
                    </a:cubicBezTo>
                    <a:cubicBezTo>
                      <a:pt x="158" y="137"/>
                      <a:pt x="135" y="139"/>
                      <a:pt x="129" y="136"/>
                    </a:cubicBezTo>
                    <a:cubicBezTo>
                      <a:pt x="124" y="133"/>
                      <a:pt x="104" y="91"/>
                      <a:pt x="88" y="60"/>
                    </a:cubicBezTo>
                    <a:cubicBezTo>
                      <a:pt x="72" y="28"/>
                      <a:pt x="66" y="16"/>
                      <a:pt x="53" y="11"/>
                    </a:cubicBezTo>
                    <a:cubicBezTo>
                      <a:pt x="41" y="5"/>
                      <a:pt x="10" y="0"/>
                      <a:pt x="0" y="21"/>
                    </a:cubicBezTo>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5" name="Google Shape;495;p36"/>
              <p:cNvSpPr/>
              <p:nvPr/>
            </p:nvSpPr>
            <p:spPr>
              <a:xfrm>
                <a:off x="8299766" y="3720216"/>
                <a:ext cx="172755" cy="185977"/>
              </a:xfrm>
              <a:custGeom>
                <a:avLst/>
                <a:gdLst/>
                <a:ahLst/>
                <a:cxnLst/>
                <a:rect l="l" t="t" r="r" b="b"/>
                <a:pathLst>
                  <a:path w="103" h="111" extrusionOk="0">
                    <a:moveTo>
                      <a:pt x="74" y="55"/>
                    </a:moveTo>
                    <a:cubicBezTo>
                      <a:pt x="58" y="23"/>
                      <a:pt x="52" y="11"/>
                      <a:pt x="39" y="5"/>
                    </a:cubicBezTo>
                    <a:cubicBezTo>
                      <a:pt x="30" y="2"/>
                      <a:pt x="20" y="0"/>
                      <a:pt x="10" y="1"/>
                    </a:cubicBezTo>
                    <a:cubicBezTo>
                      <a:pt x="0" y="21"/>
                      <a:pt x="0" y="21"/>
                      <a:pt x="0" y="21"/>
                    </a:cubicBezTo>
                    <a:cubicBezTo>
                      <a:pt x="103" y="111"/>
                      <a:pt x="103" y="111"/>
                      <a:pt x="103" y="111"/>
                    </a:cubicBezTo>
                    <a:cubicBezTo>
                      <a:pt x="95" y="95"/>
                      <a:pt x="84" y="73"/>
                      <a:pt x="74" y="55"/>
                    </a:cubicBezTo>
                  </a:path>
                </a:pathLst>
              </a:custGeom>
              <a:solidFill>
                <a:srgbClr val="92E3A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6" name="Google Shape;496;p36"/>
              <p:cNvSpPr/>
              <p:nvPr/>
            </p:nvSpPr>
            <p:spPr>
              <a:xfrm>
                <a:off x="8303292" y="3760760"/>
                <a:ext cx="129567" cy="111939"/>
              </a:xfrm>
              <a:custGeom>
                <a:avLst/>
                <a:gdLst/>
                <a:ahLst/>
                <a:cxnLst/>
                <a:rect l="l" t="t" r="r" b="b"/>
                <a:pathLst>
                  <a:path w="77" h="67" extrusionOk="0">
                    <a:moveTo>
                      <a:pt x="39" y="0"/>
                    </a:moveTo>
                    <a:cubicBezTo>
                      <a:pt x="33" y="0"/>
                      <a:pt x="26" y="1"/>
                      <a:pt x="20" y="1"/>
                    </a:cubicBezTo>
                    <a:cubicBezTo>
                      <a:pt x="13" y="1"/>
                      <a:pt x="7" y="0"/>
                      <a:pt x="0" y="0"/>
                    </a:cubicBezTo>
                    <a:cubicBezTo>
                      <a:pt x="77" y="67"/>
                      <a:pt x="77" y="67"/>
                      <a:pt x="77" y="67"/>
                    </a:cubicBezTo>
                    <a:cubicBezTo>
                      <a:pt x="76" y="57"/>
                      <a:pt x="75" y="48"/>
                      <a:pt x="75" y="40"/>
                    </a:cubicBezTo>
                    <a:cubicBezTo>
                      <a:pt x="74" y="39"/>
                      <a:pt x="73" y="38"/>
                      <a:pt x="73" y="37"/>
                    </a:cubicBezTo>
                    <a:cubicBezTo>
                      <a:pt x="61" y="36"/>
                      <a:pt x="49" y="33"/>
                      <a:pt x="38" y="28"/>
                    </a:cubicBezTo>
                    <a:cubicBezTo>
                      <a:pt x="37" y="28"/>
                      <a:pt x="37" y="27"/>
                      <a:pt x="37" y="26"/>
                    </a:cubicBezTo>
                    <a:cubicBezTo>
                      <a:pt x="39" y="0"/>
                      <a:pt x="39" y="0"/>
                      <a:pt x="39" y="0"/>
                    </a:cubicBezTo>
                  </a:path>
                </a:pathLst>
              </a:custGeom>
              <a:solidFill>
                <a:srgbClr val="DFF7E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7" name="Google Shape;497;p36"/>
              <p:cNvSpPr/>
              <p:nvPr/>
            </p:nvSpPr>
            <p:spPr>
              <a:xfrm>
                <a:off x="8273324" y="3718453"/>
                <a:ext cx="282050" cy="379004"/>
              </a:xfrm>
              <a:custGeom>
                <a:avLst/>
                <a:gdLst/>
                <a:ahLst/>
                <a:cxnLst/>
                <a:rect l="l" t="t" r="r" b="b"/>
                <a:pathLst>
                  <a:path w="168" h="226" extrusionOk="0">
                    <a:moveTo>
                      <a:pt x="2" y="17"/>
                    </a:moveTo>
                    <a:cubicBezTo>
                      <a:pt x="1" y="18"/>
                      <a:pt x="1" y="18"/>
                      <a:pt x="1" y="18"/>
                    </a:cubicBezTo>
                    <a:cubicBezTo>
                      <a:pt x="1" y="18"/>
                      <a:pt x="38" y="67"/>
                      <a:pt x="64" y="95"/>
                    </a:cubicBezTo>
                    <a:cubicBezTo>
                      <a:pt x="76" y="110"/>
                      <a:pt x="90" y="123"/>
                      <a:pt x="101" y="134"/>
                    </a:cubicBezTo>
                    <a:cubicBezTo>
                      <a:pt x="107" y="139"/>
                      <a:pt x="111" y="144"/>
                      <a:pt x="115" y="148"/>
                    </a:cubicBezTo>
                    <a:cubicBezTo>
                      <a:pt x="119" y="152"/>
                      <a:pt x="122" y="155"/>
                      <a:pt x="122" y="157"/>
                    </a:cubicBezTo>
                    <a:cubicBezTo>
                      <a:pt x="124" y="156"/>
                      <a:pt x="124" y="156"/>
                      <a:pt x="124" y="156"/>
                    </a:cubicBezTo>
                    <a:cubicBezTo>
                      <a:pt x="122" y="157"/>
                      <a:pt x="122" y="157"/>
                      <a:pt x="122" y="157"/>
                    </a:cubicBezTo>
                    <a:cubicBezTo>
                      <a:pt x="125" y="163"/>
                      <a:pt x="126" y="169"/>
                      <a:pt x="126" y="175"/>
                    </a:cubicBezTo>
                    <a:cubicBezTo>
                      <a:pt x="126" y="183"/>
                      <a:pt x="124" y="191"/>
                      <a:pt x="121" y="198"/>
                    </a:cubicBezTo>
                    <a:cubicBezTo>
                      <a:pt x="122" y="199"/>
                      <a:pt x="122" y="199"/>
                      <a:pt x="122" y="199"/>
                    </a:cubicBezTo>
                    <a:cubicBezTo>
                      <a:pt x="121" y="198"/>
                      <a:pt x="121" y="198"/>
                      <a:pt x="121" y="198"/>
                    </a:cubicBezTo>
                    <a:cubicBezTo>
                      <a:pt x="118" y="203"/>
                      <a:pt x="116" y="207"/>
                      <a:pt x="114" y="211"/>
                    </a:cubicBezTo>
                    <a:cubicBezTo>
                      <a:pt x="113" y="213"/>
                      <a:pt x="112" y="215"/>
                      <a:pt x="111" y="216"/>
                    </a:cubicBezTo>
                    <a:cubicBezTo>
                      <a:pt x="111" y="218"/>
                      <a:pt x="110" y="219"/>
                      <a:pt x="110" y="221"/>
                    </a:cubicBezTo>
                    <a:cubicBezTo>
                      <a:pt x="110" y="222"/>
                      <a:pt x="111" y="223"/>
                      <a:pt x="111" y="224"/>
                    </a:cubicBezTo>
                    <a:cubicBezTo>
                      <a:pt x="112" y="225"/>
                      <a:pt x="113" y="226"/>
                      <a:pt x="115" y="226"/>
                    </a:cubicBezTo>
                    <a:cubicBezTo>
                      <a:pt x="116" y="226"/>
                      <a:pt x="117" y="226"/>
                      <a:pt x="118" y="226"/>
                    </a:cubicBezTo>
                    <a:cubicBezTo>
                      <a:pt x="123" y="226"/>
                      <a:pt x="130" y="225"/>
                      <a:pt x="137" y="222"/>
                    </a:cubicBezTo>
                    <a:cubicBezTo>
                      <a:pt x="144" y="219"/>
                      <a:pt x="151" y="214"/>
                      <a:pt x="155" y="208"/>
                    </a:cubicBezTo>
                    <a:cubicBezTo>
                      <a:pt x="158" y="203"/>
                      <a:pt x="161" y="194"/>
                      <a:pt x="163" y="184"/>
                    </a:cubicBezTo>
                    <a:cubicBezTo>
                      <a:pt x="166" y="174"/>
                      <a:pt x="168" y="164"/>
                      <a:pt x="168" y="156"/>
                    </a:cubicBezTo>
                    <a:cubicBezTo>
                      <a:pt x="168" y="152"/>
                      <a:pt x="167" y="148"/>
                      <a:pt x="166" y="146"/>
                    </a:cubicBezTo>
                    <a:cubicBezTo>
                      <a:pt x="165" y="142"/>
                      <a:pt x="162" y="139"/>
                      <a:pt x="159" y="137"/>
                    </a:cubicBezTo>
                    <a:cubicBezTo>
                      <a:pt x="155" y="134"/>
                      <a:pt x="149" y="133"/>
                      <a:pt x="143" y="132"/>
                    </a:cubicBezTo>
                    <a:cubicBezTo>
                      <a:pt x="141" y="132"/>
                      <a:pt x="138" y="132"/>
                      <a:pt x="136" y="131"/>
                    </a:cubicBezTo>
                    <a:cubicBezTo>
                      <a:pt x="134" y="131"/>
                      <a:pt x="133" y="131"/>
                      <a:pt x="132" y="130"/>
                    </a:cubicBezTo>
                    <a:cubicBezTo>
                      <a:pt x="132" y="130"/>
                      <a:pt x="132" y="130"/>
                      <a:pt x="132" y="130"/>
                    </a:cubicBezTo>
                    <a:cubicBezTo>
                      <a:pt x="132" y="130"/>
                      <a:pt x="131" y="129"/>
                      <a:pt x="130" y="127"/>
                    </a:cubicBezTo>
                    <a:cubicBezTo>
                      <a:pt x="126" y="122"/>
                      <a:pt x="120" y="110"/>
                      <a:pt x="113" y="97"/>
                    </a:cubicBezTo>
                    <a:cubicBezTo>
                      <a:pt x="106" y="83"/>
                      <a:pt x="99" y="68"/>
                      <a:pt x="92" y="55"/>
                    </a:cubicBezTo>
                    <a:cubicBezTo>
                      <a:pt x="84" y="39"/>
                      <a:pt x="78" y="28"/>
                      <a:pt x="73" y="20"/>
                    </a:cubicBezTo>
                    <a:cubicBezTo>
                      <a:pt x="68" y="12"/>
                      <a:pt x="63" y="8"/>
                      <a:pt x="56" y="5"/>
                    </a:cubicBezTo>
                    <a:cubicBezTo>
                      <a:pt x="50" y="2"/>
                      <a:pt x="41" y="0"/>
                      <a:pt x="31" y="0"/>
                    </a:cubicBezTo>
                    <a:cubicBezTo>
                      <a:pt x="25" y="0"/>
                      <a:pt x="19" y="1"/>
                      <a:pt x="13" y="3"/>
                    </a:cubicBezTo>
                    <a:cubicBezTo>
                      <a:pt x="8" y="6"/>
                      <a:pt x="3" y="10"/>
                      <a:pt x="1" y="16"/>
                    </a:cubicBezTo>
                    <a:cubicBezTo>
                      <a:pt x="0" y="17"/>
                      <a:pt x="0" y="18"/>
                      <a:pt x="1" y="18"/>
                    </a:cubicBezTo>
                    <a:cubicBezTo>
                      <a:pt x="2" y="17"/>
                      <a:pt x="2" y="17"/>
                      <a:pt x="2" y="17"/>
                    </a:cubicBezTo>
                    <a:cubicBezTo>
                      <a:pt x="4" y="18"/>
                      <a:pt x="4" y="18"/>
                      <a:pt x="4" y="18"/>
                    </a:cubicBezTo>
                    <a:cubicBezTo>
                      <a:pt x="7" y="12"/>
                      <a:pt x="11" y="9"/>
                      <a:pt x="15" y="7"/>
                    </a:cubicBezTo>
                    <a:cubicBezTo>
                      <a:pt x="20" y="4"/>
                      <a:pt x="25" y="4"/>
                      <a:pt x="31" y="4"/>
                    </a:cubicBezTo>
                    <a:cubicBezTo>
                      <a:pt x="40" y="4"/>
                      <a:pt x="49" y="6"/>
                      <a:pt x="54" y="8"/>
                    </a:cubicBezTo>
                    <a:cubicBezTo>
                      <a:pt x="60" y="11"/>
                      <a:pt x="65" y="15"/>
                      <a:pt x="70" y="23"/>
                    </a:cubicBezTo>
                    <a:cubicBezTo>
                      <a:pt x="75" y="30"/>
                      <a:pt x="80" y="41"/>
                      <a:pt x="88" y="57"/>
                    </a:cubicBezTo>
                    <a:cubicBezTo>
                      <a:pt x="96" y="72"/>
                      <a:pt x="105" y="91"/>
                      <a:pt x="113" y="106"/>
                    </a:cubicBezTo>
                    <a:cubicBezTo>
                      <a:pt x="117" y="113"/>
                      <a:pt x="120" y="119"/>
                      <a:pt x="123" y="124"/>
                    </a:cubicBezTo>
                    <a:cubicBezTo>
                      <a:pt x="125" y="127"/>
                      <a:pt x="126" y="129"/>
                      <a:pt x="127" y="130"/>
                    </a:cubicBezTo>
                    <a:cubicBezTo>
                      <a:pt x="128" y="132"/>
                      <a:pt x="129" y="133"/>
                      <a:pt x="131" y="134"/>
                    </a:cubicBezTo>
                    <a:cubicBezTo>
                      <a:pt x="131" y="134"/>
                      <a:pt x="133" y="135"/>
                      <a:pt x="134" y="135"/>
                    </a:cubicBezTo>
                    <a:cubicBezTo>
                      <a:pt x="138" y="136"/>
                      <a:pt x="145" y="136"/>
                      <a:pt x="150" y="138"/>
                    </a:cubicBezTo>
                    <a:cubicBezTo>
                      <a:pt x="153" y="139"/>
                      <a:pt x="156" y="140"/>
                      <a:pt x="158" y="141"/>
                    </a:cubicBezTo>
                    <a:cubicBezTo>
                      <a:pt x="160" y="143"/>
                      <a:pt x="162" y="145"/>
                      <a:pt x="163" y="147"/>
                    </a:cubicBezTo>
                    <a:cubicBezTo>
                      <a:pt x="163" y="149"/>
                      <a:pt x="164" y="152"/>
                      <a:pt x="164" y="156"/>
                    </a:cubicBezTo>
                    <a:cubicBezTo>
                      <a:pt x="164" y="163"/>
                      <a:pt x="162" y="174"/>
                      <a:pt x="160" y="183"/>
                    </a:cubicBezTo>
                    <a:cubicBezTo>
                      <a:pt x="157" y="192"/>
                      <a:pt x="154" y="201"/>
                      <a:pt x="151" y="206"/>
                    </a:cubicBezTo>
                    <a:cubicBezTo>
                      <a:pt x="148" y="211"/>
                      <a:pt x="142" y="215"/>
                      <a:pt x="136" y="218"/>
                    </a:cubicBezTo>
                    <a:cubicBezTo>
                      <a:pt x="129" y="221"/>
                      <a:pt x="122" y="222"/>
                      <a:pt x="118" y="222"/>
                    </a:cubicBezTo>
                    <a:cubicBezTo>
                      <a:pt x="117" y="222"/>
                      <a:pt x="116" y="222"/>
                      <a:pt x="116" y="222"/>
                    </a:cubicBezTo>
                    <a:cubicBezTo>
                      <a:pt x="115" y="222"/>
                      <a:pt x="115" y="222"/>
                      <a:pt x="115" y="221"/>
                    </a:cubicBezTo>
                    <a:cubicBezTo>
                      <a:pt x="114" y="221"/>
                      <a:pt x="114" y="221"/>
                      <a:pt x="114" y="221"/>
                    </a:cubicBezTo>
                    <a:cubicBezTo>
                      <a:pt x="114" y="220"/>
                      <a:pt x="115" y="219"/>
                      <a:pt x="115" y="218"/>
                    </a:cubicBezTo>
                    <a:cubicBezTo>
                      <a:pt x="117" y="214"/>
                      <a:pt x="120" y="207"/>
                      <a:pt x="124" y="200"/>
                    </a:cubicBezTo>
                    <a:cubicBezTo>
                      <a:pt x="124" y="200"/>
                      <a:pt x="124" y="200"/>
                      <a:pt x="124" y="200"/>
                    </a:cubicBezTo>
                    <a:cubicBezTo>
                      <a:pt x="128" y="192"/>
                      <a:pt x="130" y="184"/>
                      <a:pt x="130" y="175"/>
                    </a:cubicBezTo>
                    <a:cubicBezTo>
                      <a:pt x="130" y="168"/>
                      <a:pt x="129" y="162"/>
                      <a:pt x="126" y="155"/>
                    </a:cubicBezTo>
                    <a:cubicBezTo>
                      <a:pt x="126" y="155"/>
                      <a:pt x="126" y="155"/>
                      <a:pt x="126" y="155"/>
                    </a:cubicBezTo>
                    <a:cubicBezTo>
                      <a:pt x="125" y="152"/>
                      <a:pt x="122" y="149"/>
                      <a:pt x="118" y="145"/>
                    </a:cubicBezTo>
                    <a:cubicBezTo>
                      <a:pt x="107" y="133"/>
                      <a:pt x="85" y="114"/>
                      <a:pt x="67" y="93"/>
                    </a:cubicBezTo>
                    <a:cubicBezTo>
                      <a:pt x="54" y="78"/>
                      <a:pt x="38" y="59"/>
                      <a:pt x="26" y="44"/>
                    </a:cubicBezTo>
                    <a:cubicBezTo>
                      <a:pt x="20" y="36"/>
                      <a:pt x="14" y="29"/>
                      <a:pt x="10" y="24"/>
                    </a:cubicBezTo>
                    <a:cubicBezTo>
                      <a:pt x="6" y="19"/>
                      <a:pt x="4" y="16"/>
                      <a:pt x="4" y="16"/>
                    </a:cubicBezTo>
                    <a:cubicBezTo>
                      <a:pt x="2" y="17"/>
                      <a:pt x="2" y="17"/>
                      <a:pt x="2" y="17"/>
                    </a:cubicBezTo>
                    <a:cubicBezTo>
                      <a:pt x="4" y="18"/>
                      <a:pt x="4" y="18"/>
                      <a:pt x="4" y="18"/>
                    </a:cubicBezTo>
                    <a:cubicBezTo>
                      <a:pt x="2" y="17"/>
                      <a:pt x="2" y="17"/>
                      <a:pt x="2" y="17"/>
                    </a:cubicBezTo>
                  </a:path>
                </a:pathLst>
              </a:custGeom>
              <a:solidFill>
                <a:srgbClr val="26323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8" name="Google Shape;498;p36"/>
              <p:cNvSpPr/>
              <p:nvPr/>
            </p:nvSpPr>
            <p:spPr>
              <a:xfrm>
                <a:off x="8454012" y="3937923"/>
                <a:ext cx="102243" cy="159535"/>
              </a:xfrm>
              <a:custGeom>
                <a:avLst/>
                <a:gdLst/>
                <a:ahLst/>
                <a:cxnLst/>
                <a:rect l="l" t="t" r="r" b="b"/>
                <a:pathLst>
                  <a:path w="61" h="95" extrusionOk="0">
                    <a:moveTo>
                      <a:pt x="45" y="76"/>
                    </a:moveTo>
                    <a:cubicBezTo>
                      <a:pt x="52" y="63"/>
                      <a:pt x="61" y="28"/>
                      <a:pt x="57" y="15"/>
                    </a:cubicBezTo>
                    <a:cubicBezTo>
                      <a:pt x="52" y="2"/>
                      <a:pt x="29" y="4"/>
                      <a:pt x="23" y="1"/>
                    </a:cubicBezTo>
                    <a:cubicBezTo>
                      <a:pt x="23" y="0"/>
                      <a:pt x="23" y="0"/>
                      <a:pt x="23" y="0"/>
                    </a:cubicBezTo>
                    <a:cubicBezTo>
                      <a:pt x="21" y="2"/>
                      <a:pt x="21" y="5"/>
                      <a:pt x="20" y="7"/>
                    </a:cubicBezTo>
                    <a:cubicBezTo>
                      <a:pt x="20" y="12"/>
                      <a:pt x="27" y="23"/>
                      <a:pt x="28" y="27"/>
                    </a:cubicBezTo>
                    <a:cubicBezTo>
                      <a:pt x="28" y="30"/>
                      <a:pt x="23" y="31"/>
                      <a:pt x="19" y="33"/>
                    </a:cubicBezTo>
                    <a:cubicBezTo>
                      <a:pt x="21" y="44"/>
                      <a:pt x="19" y="57"/>
                      <a:pt x="14" y="68"/>
                    </a:cubicBezTo>
                    <a:cubicBezTo>
                      <a:pt x="7" y="82"/>
                      <a:pt x="0" y="91"/>
                      <a:pt x="7" y="93"/>
                    </a:cubicBezTo>
                    <a:cubicBezTo>
                      <a:pt x="14" y="95"/>
                      <a:pt x="38" y="88"/>
                      <a:pt x="45" y="76"/>
                    </a:cubicBezTo>
                  </a:path>
                </a:pathLst>
              </a:custGeom>
              <a:solidFill>
                <a:srgbClr val="26323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9" name="Google Shape;499;p36"/>
              <p:cNvSpPr/>
              <p:nvPr/>
            </p:nvSpPr>
            <p:spPr>
              <a:xfrm>
                <a:off x="8457538" y="3935279"/>
                <a:ext cx="97836" cy="162179"/>
              </a:xfrm>
              <a:custGeom>
                <a:avLst/>
                <a:gdLst/>
                <a:ahLst/>
                <a:cxnLst/>
                <a:rect l="l" t="t" r="r" b="b"/>
                <a:pathLst>
                  <a:path w="58" h="97" extrusionOk="0">
                    <a:moveTo>
                      <a:pt x="43" y="78"/>
                    </a:moveTo>
                    <a:cubicBezTo>
                      <a:pt x="45" y="79"/>
                      <a:pt x="45" y="79"/>
                      <a:pt x="45" y="79"/>
                    </a:cubicBezTo>
                    <a:cubicBezTo>
                      <a:pt x="48" y="74"/>
                      <a:pt x="51" y="65"/>
                      <a:pt x="53" y="55"/>
                    </a:cubicBezTo>
                    <a:cubicBezTo>
                      <a:pt x="56" y="45"/>
                      <a:pt x="58" y="35"/>
                      <a:pt x="58" y="27"/>
                    </a:cubicBezTo>
                    <a:cubicBezTo>
                      <a:pt x="58" y="23"/>
                      <a:pt x="57" y="19"/>
                      <a:pt x="56" y="17"/>
                    </a:cubicBezTo>
                    <a:cubicBezTo>
                      <a:pt x="55" y="13"/>
                      <a:pt x="52" y="10"/>
                      <a:pt x="49" y="8"/>
                    </a:cubicBezTo>
                    <a:cubicBezTo>
                      <a:pt x="45" y="5"/>
                      <a:pt x="39" y="4"/>
                      <a:pt x="33" y="3"/>
                    </a:cubicBezTo>
                    <a:cubicBezTo>
                      <a:pt x="31" y="3"/>
                      <a:pt x="28" y="3"/>
                      <a:pt x="26" y="2"/>
                    </a:cubicBezTo>
                    <a:cubicBezTo>
                      <a:pt x="24" y="2"/>
                      <a:pt x="23" y="2"/>
                      <a:pt x="22" y="1"/>
                    </a:cubicBezTo>
                    <a:cubicBezTo>
                      <a:pt x="21" y="3"/>
                      <a:pt x="21" y="3"/>
                      <a:pt x="21" y="3"/>
                    </a:cubicBezTo>
                    <a:cubicBezTo>
                      <a:pt x="23" y="1"/>
                      <a:pt x="23" y="1"/>
                      <a:pt x="23" y="1"/>
                    </a:cubicBezTo>
                    <a:cubicBezTo>
                      <a:pt x="22" y="1"/>
                      <a:pt x="22" y="1"/>
                      <a:pt x="22" y="1"/>
                    </a:cubicBezTo>
                    <a:cubicBezTo>
                      <a:pt x="21" y="0"/>
                      <a:pt x="21" y="0"/>
                      <a:pt x="20" y="0"/>
                    </a:cubicBezTo>
                    <a:cubicBezTo>
                      <a:pt x="20" y="0"/>
                      <a:pt x="19" y="1"/>
                      <a:pt x="19" y="1"/>
                    </a:cubicBezTo>
                    <a:cubicBezTo>
                      <a:pt x="17" y="4"/>
                      <a:pt x="17" y="6"/>
                      <a:pt x="16" y="9"/>
                    </a:cubicBezTo>
                    <a:cubicBezTo>
                      <a:pt x="16" y="9"/>
                      <a:pt x="16" y="9"/>
                      <a:pt x="16" y="9"/>
                    </a:cubicBezTo>
                    <a:cubicBezTo>
                      <a:pt x="16" y="11"/>
                      <a:pt x="17" y="13"/>
                      <a:pt x="18" y="14"/>
                    </a:cubicBezTo>
                    <a:cubicBezTo>
                      <a:pt x="19" y="17"/>
                      <a:pt x="20" y="20"/>
                      <a:pt x="21" y="23"/>
                    </a:cubicBezTo>
                    <a:cubicBezTo>
                      <a:pt x="22" y="25"/>
                      <a:pt x="22" y="26"/>
                      <a:pt x="23" y="27"/>
                    </a:cubicBezTo>
                    <a:cubicBezTo>
                      <a:pt x="23" y="28"/>
                      <a:pt x="24" y="29"/>
                      <a:pt x="24" y="29"/>
                    </a:cubicBezTo>
                    <a:cubicBezTo>
                      <a:pt x="24" y="30"/>
                      <a:pt x="24" y="30"/>
                      <a:pt x="24" y="30"/>
                    </a:cubicBezTo>
                    <a:cubicBezTo>
                      <a:pt x="24" y="30"/>
                      <a:pt x="24" y="30"/>
                      <a:pt x="24" y="30"/>
                    </a:cubicBezTo>
                    <a:cubicBezTo>
                      <a:pt x="24" y="30"/>
                      <a:pt x="24" y="30"/>
                      <a:pt x="24" y="30"/>
                    </a:cubicBezTo>
                    <a:cubicBezTo>
                      <a:pt x="24" y="30"/>
                      <a:pt x="24" y="30"/>
                      <a:pt x="24" y="30"/>
                    </a:cubicBezTo>
                    <a:cubicBezTo>
                      <a:pt x="24" y="30"/>
                      <a:pt x="24" y="30"/>
                      <a:pt x="24" y="30"/>
                    </a:cubicBezTo>
                    <a:cubicBezTo>
                      <a:pt x="24" y="30"/>
                      <a:pt x="24" y="30"/>
                      <a:pt x="24" y="30"/>
                    </a:cubicBezTo>
                    <a:cubicBezTo>
                      <a:pt x="24" y="30"/>
                      <a:pt x="24" y="30"/>
                      <a:pt x="24" y="30"/>
                    </a:cubicBezTo>
                    <a:cubicBezTo>
                      <a:pt x="24" y="29"/>
                      <a:pt x="24" y="29"/>
                      <a:pt x="24" y="29"/>
                    </a:cubicBezTo>
                    <a:cubicBezTo>
                      <a:pt x="24" y="30"/>
                      <a:pt x="24" y="30"/>
                      <a:pt x="24" y="30"/>
                    </a:cubicBezTo>
                    <a:cubicBezTo>
                      <a:pt x="24" y="30"/>
                      <a:pt x="24" y="30"/>
                      <a:pt x="24" y="30"/>
                    </a:cubicBezTo>
                    <a:cubicBezTo>
                      <a:pt x="24" y="29"/>
                      <a:pt x="24" y="29"/>
                      <a:pt x="24" y="29"/>
                    </a:cubicBezTo>
                    <a:cubicBezTo>
                      <a:pt x="24" y="29"/>
                      <a:pt x="24" y="29"/>
                      <a:pt x="24" y="29"/>
                    </a:cubicBezTo>
                    <a:cubicBezTo>
                      <a:pt x="24" y="29"/>
                      <a:pt x="24" y="29"/>
                      <a:pt x="24" y="29"/>
                    </a:cubicBezTo>
                    <a:cubicBezTo>
                      <a:pt x="24" y="29"/>
                      <a:pt x="24" y="29"/>
                      <a:pt x="24" y="29"/>
                    </a:cubicBezTo>
                    <a:cubicBezTo>
                      <a:pt x="24" y="29"/>
                      <a:pt x="24" y="29"/>
                      <a:pt x="24" y="29"/>
                    </a:cubicBezTo>
                    <a:cubicBezTo>
                      <a:pt x="24" y="29"/>
                      <a:pt x="24" y="29"/>
                      <a:pt x="24" y="29"/>
                    </a:cubicBezTo>
                    <a:cubicBezTo>
                      <a:pt x="24" y="29"/>
                      <a:pt x="23" y="30"/>
                      <a:pt x="23" y="30"/>
                    </a:cubicBezTo>
                    <a:cubicBezTo>
                      <a:pt x="22" y="31"/>
                      <a:pt x="19" y="32"/>
                      <a:pt x="16" y="33"/>
                    </a:cubicBezTo>
                    <a:cubicBezTo>
                      <a:pt x="15" y="33"/>
                      <a:pt x="15" y="34"/>
                      <a:pt x="15" y="35"/>
                    </a:cubicBezTo>
                    <a:cubicBezTo>
                      <a:pt x="15" y="38"/>
                      <a:pt x="16" y="42"/>
                      <a:pt x="16" y="45"/>
                    </a:cubicBezTo>
                    <a:cubicBezTo>
                      <a:pt x="16" y="53"/>
                      <a:pt x="14" y="61"/>
                      <a:pt x="11" y="69"/>
                    </a:cubicBezTo>
                    <a:cubicBezTo>
                      <a:pt x="12" y="70"/>
                      <a:pt x="12" y="70"/>
                      <a:pt x="12" y="70"/>
                    </a:cubicBezTo>
                    <a:cubicBezTo>
                      <a:pt x="11" y="69"/>
                      <a:pt x="11" y="69"/>
                      <a:pt x="11" y="69"/>
                    </a:cubicBezTo>
                    <a:cubicBezTo>
                      <a:pt x="8" y="74"/>
                      <a:pt x="6" y="78"/>
                      <a:pt x="4" y="82"/>
                    </a:cubicBezTo>
                    <a:cubicBezTo>
                      <a:pt x="3" y="84"/>
                      <a:pt x="2" y="85"/>
                      <a:pt x="1" y="87"/>
                    </a:cubicBezTo>
                    <a:cubicBezTo>
                      <a:pt x="1" y="89"/>
                      <a:pt x="0" y="90"/>
                      <a:pt x="0" y="91"/>
                    </a:cubicBezTo>
                    <a:cubicBezTo>
                      <a:pt x="0" y="93"/>
                      <a:pt x="1" y="94"/>
                      <a:pt x="1" y="95"/>
                    </a:cubicBezTo>
                    <a:cubicBezTo>
                      <a:pt x="2" y="96"/>
                      <a:pt x="3" y="96"/>
                      <a:pt x="5" y="97"/>
                    </a:cubicBezTo>
                    <a:cubicBezTo>
                      <a:pt x="6" y="97"/>
                      <a:pt x="7" y="97"/>
                      <a:pt x="8" y="97"/>
                    </a:cubicBezTo>
                    <a:cubicBezTo>
                      <a:pt x="13" y="97"/>
                      <a:pt x="21" y="96"/>
                      <a:pt x="27" y="93"/>
                    </a:cubicBezTo>
                    <a:cubicBezTo>
                      <a:pt x="34" y="90"/>
                      <a:pt x="41" y="85"/>
                      <a:pt x="45" y="79"/>
                    </a:cubicBezTo>
                    <a:cubicBezTo>
                      <a:pt x="45" y="79"/>
                      <a:pt x="45" y="79"/>
                      <a:pt x="45" y="79"/>
                    </a:cubicBezTo>
                    <a:cubicBezTo>
                      <a:pt x="43" y="78"/>
                      <a:pt x="43" y="78"/>
                      <a:pt x="43" y="78"/>
                    </a:cubicBezTo>
                    <a:cubicBezTo>
                      <a:pt x="41" y="77"/>
                      <a:pt x="41" y="77"/>
                      <a:pt x="41" y="77"/>
                    </a:cubicBezTo>
                    <a:cubicBezTo>
                      <a:pt x="38" y="82"/>
                      <a:pt x="32" y="86"/>
                      <a:pt x="26" y="89"/>
                    </a:cubicBezTo>
                    <a:cubicBezTo>
                      <a:pt x="19" y="92"/>
                      <a:pt x="12" y="93"/>
                      <a:pt x="8" y="93"/>
                    </a:cubicBezTo>
                    <a:cubicBezTo>
                      <a:pt x="7" y="93"/>
                      <a:pt x="6" y="93"/>
                      <a:pt x="6" y="93"/>
                    </a:cubicBezTo>
                    <a:cubicBezTo>
                      <a:pt x="5" y="93"/>
                      <a:pt x="5" y="92"/>
                      <a:pt x="5" y="92"/>
                    </a:cubicBezTo>
                    <a:cubicBezTo>
                      <a:pt x="4" y="92"/>
                      <a:pt x="4" y="92"/>
                      <a:pt x="4" y="91"/>
                    </a:cubicBezTo>
                    <a:cubicBezTo>
                      <a:pt x="4" y="91"/>
                      <a:pt x="5" y="90"/>
                      <a:pt x="5" y="88"/>
                    </a:cubicBezTo>
                    <a:cubicBezTo>
                      <a:pt x="7" y="84"/>
                      <a:pt x="10" y="78"/>
                      <a:pt x="14" y="71"/>
                    </a:cubicBezTo>
                    <a:cubicBezTo>
                      <a:pt x="14" y="71"/>
                      <a:pt x="14" y="71"/>
                      <a:pt x="14" y="71"/>
                    </a:cubicBezTo>
                    <a:cubicBezTo>
                      <a:pt x="18" y="63"/>
                      <a:pt x="20" y="54"/>
                      <a:pt x="20" y="45"/>
                    </a:cubicBezTo>
                    <a:cubicBezTo>
                      <a:pt x="20" y="42"/>
                      <a:pt x="19" y="38"/>
                      <a:pt x="19" y="34"/>
                    </a:cubicBezTo>
                    <a:cubicBezTo>
                      <a:pt x="17" y="35"/>
                      <a:pt x="17" y="35"/>
                      <a:pt x="17" y="35"/>
                    </a:cubicBezTo>
                    <a:cubicBezTo>
                      <a:pt x="17" y="37"/>
                      <a:pt x="17" y="37"/>
                      <a:pt x="17" y="37"/>
                    </a:cubicBezTo>
                    <a:cubicBezTo>
                      <a:pt x="20" y="36"/>
                      <a:pt x="22" y="35"/>
                      <a:pt x="24" y="34"/>
                    </a:cubicBezTo>
                    <a:cubicBezTo>
                      <a:pt x="25" y="34"/>
                      <a:pt x="26" y="33"/>
                      <a:pt x="26" y="32"/>
                    </a:cubicBezTo>
                    <a:cubicBezTo>
                      <a:pt x="27" y="32"/>
                      <a:pt x="28" y="31"/>
                      <a:pt x="28" y="30"/>
                    </a:cubicBezTo>
                    <a:cubicBezTo>
                      <a:pt x="28" y="29"/>
                      <a:pt x="28" y="29"/>
                      <a:pt x="28" y="29"/>
                    </a:cubicBezTo>
                    <a:cubicBezTo>
                      <a:pt x="26" y="29"/>
                      <a:pt x="26" y="29"/>
                      <a:pt x="26" y="29"/>
                    </a:cubicBezTo>
                    <a:cubicBezTo>
                      <a:pt x="28" y="29"/>
                      <a:pt x="28" y="29"/>
                      <a:pt x="28" y="29"/>
                    </a:cubicBezTo>
                    <a:cubicBezTo>
                      <a:pt x="27" y="28"/>
                      <a:pt x="27" y="26"/>
                      <a:pt x="26" y="24"/>
                    </a:cubicBezTo>
                    <a:cubicBezTo>
                      <a:pt x="25" y="22"/>
                      <a:pt x="24" y="19"/>
                      <a:pt x="22" y="16"/>
                    </a:cubicBezTo>
                    <a:cubicBezTo>
                      <a:pt x="21" y="13"/>
                      <a:pt x="20" y="10"/>
                      <a:pt x="20" y="9"/>
                    </a:cubicBezTo>
                    <a:cubicBezTo>
                      <a:pt x="18" y="9"/>
                      <a:pt x="18" y="9"/>
                      <a:pt x="18" y="9"/>
                    </a:cubicBezTo>
                    <a:cubicBezTo>
                      <a:pt x="20" y="9"/>
                      <a:pt x="20" y="9"/>
                      <a:pt x="20" y="9"/>
                    </a:cubicBezTo>
                    <a:cubicBezTo>
                      <a:pt x="21" y="7"/>
                      <a:pt x="21" y="5"/>
                      <a:pt x="22" y="3"/>
                    </a:cubicBezTo>
                    <a:cubicBezTo>
                      <a:pt x="21" y="2"/>
                      <a:pt x="21" y="2"/>
                      <a:pt x="21" y="2"/>
                    </a:cubicBezTo>
                    <a:cubicBezTo>
                      <a:pt x="19" y="4"/>
                      <a:pt x="19" y="4"/>
                      <a:pt x="19" y="4"/>
                    </a:cubicBezTo>
                    <a:cubicBezTo>
                      <a:pt x="20" y="5"/>
                      <a:pt x="20" y="5"/>
                      <a:pt x="20" y="5"/>
                    </a:cubicBezTo>
                    <a:cubicBezTo>
                      <a:pt x="21" y="5"/>
                      <a:pt x="21" y="5"/>
                      <a:pt x="21" y="5"/>
                    </a:cubicBezTo>
                    <a:cubicBezTo>
                      <a:pt x="21" y="5"/>
                      <a:pt x="23" y="6"/>
                      <a:pt x="24" y="6"/>
                    </a:cubicBezTo>
                    <a:cubicBezTo>
                      <a:pt x="28" y="7"/>
                      <a:pt x="35" y="7"/>
                      <a:pt x="40" y="9"/>
                    </a:cubicBezTo>
                    <a:cubicBezTo>
                      <a:pt x="43" y="10"/>
                      <a:pt x="46" y="11"/>
                      <a:pt x="48" y="12"/>
                    </a:cubicBezTo>
                    <a:cubicBezTo>
                      <a:pt x="50" y="14"/>
                      <a:pt x="52" y="16"/>
                      <a:pt x="53" y="18"/>
                    </a:cubicBezTo>
                    <a:cubicBezTo>
                      <a:pt x="53" y="20"/>
                      <a:pt x="54" y="23"/>
                      <a:pt x="54" y="27"/>
                    </a:cubicBezTo>
                    <a:cubicBezTo>
                      <a:pt x="54" y="34"/>
                      <a:pt x="52" y="45"/>
                      <a:pt x="50" y="54"/>
                    </a:cubicBezTo>
                    <a:cubicBezTo>
                      <a:pt x="47" y="63"/>
                      <a:pt x="44" y="72"/>
                      <a:pt x="41" y="77"/>
                    </a:cubicBezTo>
                    <a:cubicBezTo>
                      <a:pt x="41" y="77"/>
                      <a:pt x="41" y="77"/>
                      <a:pt x="41" y="77"/>
                    </a:cubicBezTo>
                    <a:cubicBezTo>
                      <a:pt x="43" y="78"/>
                      <a:pt x="43" y="78"/>
                      <a:pt x="43" y="78"/>
                    </a:cubicBezTo>
                  </a:path>
                </a:pathLst>
              </a:custGeom>
              <a:solidFill>
                <a:srgbClr val="26323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0" name="Google Shape;500;p36"/>
              <p:cNvSpPr/>
              <p:nvPr/>
            </p:nvSpPr>
            <p:spPr>
              <a:xfrm>
                <a:off x="8321802" y="3760760"/>
                <a:ext cx="196554" cy="368427"/>
              </a:xfrm>
              <a:custGeom>
                <a:avLst/>
                <a:gdLst/>
                <a:ahLst/>
                <a:cxnLst/>
                <a:rect l="l" t="t" r="r" b="b"/>
                <a:pathLst>
                  <a:path w="117" h="220" extrusionOk="0">
                    <a:moveTo>
                      <a:pt x="61" y="16"/>
                    </a:moveTo>
                    <a:cubicBezTo>
                      <a:pt x="61" y="16"/>
                      <a:pt x="71" y="106"/>
                      <a:pt x="71" y="140"/>
                    </a:cubicBezTo>
                    <a:cubicBezTo>
                      <a:pt x="71" y="174"/>
                      <a:pt x="67" y="185"/>
                      <a:pt x="67" y="185"/>
                    </a:cubicBezTo>
                    <a:cubicBezTo>
                      <a:pt x="67" y="185"/>
                      <a:pt x="24" y="201"/>
                      <a:pt x="12" y="205"/>
                    </a:cubicBezTo>
                    <a:cubicBezTo>
                      <a:pt x="0" y="210"/>
                      <a:pt x="14" y="217"/>
                      <a:pt x="23" y="219"/>
                    </a:cubicBezTo>
                    <a:cubicBezTo>
                      <a:pt x="32" y="220"/>
                      <a:pt x="85" y="220"/>
                      <a:pt x="95" y="215"/>
                    </a:cubicBezTo>
                    <a:cubicBezTo>
                      <a:pt x="105" y="211"/>
                      <a:pt x="101" y="167"/>
                      <a:pt x="101" y="151"/>
                    </a:cubicBezTo>
                    <a:cubicBezTo>
                      <a:pt x="102" y="134"/>
                      <a:pt x="117" y="86"/>
                      <a:pt x="116" y="50"/>
                    </a:cubicBezTo>
                    <a:cubicBezTo>
                      <a:pt x="115" y="13"/>
                      <a:pt x="110" y="0"/>
                      <a:pt x="110" y="0"/>
                    </a:cubicBezTo>
                    <a:cubicBezTo>
                      <a:pt x="61" y="16"/>
                      <a:pt x="61" y="16"/>
                      <a:pt x="61" y="16"/>
                    </a:cubicBezTo>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1" name="Google Shape;501;p36"/>
              <p:cNvSpPr/>
              <p:nvPr/>
            </p:nvSpPr>
            <p:spPr>
              <a:xfrm>
                <a:off x="8424045" y="3762523"/>
                <a:ext cx="94310" cy="362258"/>
              </a:xfrm>
              <a:custGeom>
                <a:avLst/>
                <a:gdLst/>
                <a:ahLst/>
                <a:cxnLst/>
                <a:rect l="l" t="t" r="r" b="b"/>
                <a:pathLst>
                  <a:path w="56" h="216" extrusionOk="0">
                    <a:moveTo>
                      <a:pt x="40" y="150"/>
                    </a:moveTo>
                    <a:cubicBezTo>
                      <a:pt x="41" y="134"/>
                      <a:pt x="56" y="85"/>
                      <a:pt x="55" y="49"/>
                    </a:cubicBezTo>
                    <a:cubicBezTo>
                      <a:pt x="54" y="12"/>
                      <a:pt x="49" y="0"/>
                      <a:pt x="49" y="0"/>
                    </a:cubicBezTo>
                    <a:cubicBezTo>
                      <a:pt x="0" y="15"/>
                      <a:pt x="0" y="15"/>
                      <a:pt x="0" y="15"/>
                    </a:cubicBezTo>
                    <a:cubicBezTo>
                      <a:pt x="0" y="15"/>
                      <a:pt x="2" y="30"/>
                      <a:pt x="4" y="50"/>
                    </a:cubicBezTo>
                    <a:cubicBezTo>
                      <a:pt x="29" y="65"/>
                      <a:pt x="29" y="65"/>
                      <a:pt x="29" y="65"/>
                    </a:cubicBezTo>
                    <a:cubicBezTo>
                      <a:pt x="29" y="65"/>
                      <a:pt x="22" y="193"/>
                      <a:pt x="25" y="198"/>
                    </a:cubicBezTo>
                    <a:cubicBezTo>
                      <a:pt x="27" y="204"/>
                      <a:pt x="27" y="210"/>
                      <a:pt x="27" y="216"/>
                    </a:cubicBezTo>
                    <a:cubicBezTo>
                      <a:pt x="30" y="215"/>
                      <a:pt x="32" y="215"/>
                      <a:pt x="34" y="214"/>
                    </a:cubicBezTo>
                    <a:cubicBezTo>
                      <a:pt x="44" y="210"/>
                      <a:pt x="40" y="166"/>
                      <a:pt x="40" y="150"/>
                    </a:cubicBezTo>
                  </a:path>
                </a:pathLst>
              </a:custGeom>
              <a:solidFill>
                <a:srgbClr val="92E3A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2" name="Google Shape;502;p36"/>
              <p:cNvSpPr/>
              <p:nvPr/>
            </p:nvSpPr>
            <p:spPr>
              <a:xfrm>
                <a:off x="8427570" y="3817170"/>
                <a:ext cx="89022" cy="307611"/>
              </a:xfrm>
              <a:custGeom>
                <a:avLst/>
                <a:gdLst/>
                <a:ahLst/>
                <a:cxnLst/>
                <a:rect l="l" t="t" r="r" b="b"/>
                <a:pathLst>
                  <a:path w="53" h="183" extrusionOk="0">
                    <a:moveTo>
                      <a:pt x="52" y="0"/>
                    </a:moveTo>
                    <a:cubicBezTo>
                      <a:pt x="39" y="1"/>
                      <a:pt x="24" y="3"/>
                      <a:pt x="12" y="3"/>
                    </a:cubicBezTo>
                    <a:cubicBezTo>
                      <a:pt x="10" y="3"/>
                      <a:pt x="9" y="3"/>
                      <a:pt x="8" y="3"/>
                    </a:cubicBezTo>
                    <a:cubicBezTo>
                      <a:pt x="5" y="3"/>
                      <a:pt x="3" y="3"/>
                      <a:pt x="0" y="3"/>
                    </a:cubicBezTo>
                    <a:cubicBezTo>
                      <a:pt x="1" y="7"/>
                      <a:pt x="1" y="12"/>
                      <a:pt x="2" y="17"/>
                    </a:cubicBezTo>
                    <a:cubicBezTo>
                      <a:pt x="27" y="32"/>
                      <a:pt x="27" y="32"/>
                      <a:pt x="27" y="32"/>
                    </a:cubicBezTo>
                    <a:cubicBezTo>
                      <a:pt x="27" y="32"/>
                      <a:pt x="27" y="32"/>
                      <a:pt x="27" y="32"/>
                    </a:cubicBezTo>
                    <a:cubicBezTo>
                      <a:pt x="27" y="32"/>
                      <a:pt x="23" y="120"/>
                      <a:pt x="23" y="153"/>
                    </a:cubicBezTo>
                    <a:cubicBezTo>
                      <a:pt x="23" y="160"/>
                      <a:pt x="23" y="164"/>
                      <a:pt x="23" y="165"/>
                    </a:cubicBezTo>
                    <a:cubicBezTo>
                      <a:pt x="25" y="170"/>
                      <a:pt x="25" y="176"/>
                      <a:pt x="25" y="182"/>
                    </a:cubicBezTo>
                    <a:cubicBezTo>
                      <a:pt x="25" y="182"/>
                      <a:pt x="25" y="182"/>
                      <a:pt x="25" y="183"/>
                    </a:cubicBezTo>
                    <a:cubicBezTo>
                      <a:pt x="28" y="182"/>
                      <a:pt x="30" y="182"/>
                      <a:pt x="32" y="181"/>
                    </a:cubicBezTo>
                    <a:cubicBezTo>
                      <a:pt x="38" y="179"/>
                      <a:pt x="39" y="164"/>
                      <a:pt x="39" y="148"/>
                    </a:cubicBezTo>
                    <a:cubicBezTo>
                      <a:pt x="39" y="148"/>
                      <a:pt x="39" y="147"/>
                      <a:pt x="39" y="147"/>
                    </a:cubicBezTo>
                    <a:cubicBezTo>
                      <a:pt x="39" y="138"/>
                      <a:pt x="38" y="129"/>
                      <a:pt x="38" y="122"/>
                    </a:cubicBezTo>
                    <a:cubicBezTo>
                      <a:pt x="38" y="120"/>
                      <a:pt x="38" y="118"/>
                      <a:pt x="38" y="117"/>
                    </a:cubicBezTo>
                    <a:cubicBezTo>
                      <a:pt x="39" y="101"/>
                      <a:pt x="53" y="55"/>
                      <a:pt x="53" y="19"/>
                    </a:cubicBezTo>
                    <a:cubicBezTo>
                      <a:pt x="53" y="18"/>
                      <a:pt x="53" y="17"/>
                      <a:pt x="53" y="16"/>
                    </a:cubicBezTo>
                    <a:cubicBezTo>
                      <a:pt x="53" y="10"/>
                      <a:pt x="52" y="4"/>
                      <a:pt x="52" y="0"/>
                    </a:cubicBezTo>
                  </a:path>
                </a:pathLst>
              </a:custGeom>
              <a:solidFill>
                <a:srgbClr val="DFF7E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3" name="Google Shape;503;p36"/>
              <p:cNvSpPr/>
              <p:nvPr/>
            </p:nvSpPr>
            <p:spPr>
              <a:xfrm>
                <a:off x="8321802" y="3760760"/>
                <a:ext cx="196554" cy="368427"/>
              </a:xfrm>
              <a:custGeom>
                <a:avLst/>
                <a:gdLst/>
                <a:ahLst/>
                <a:cxnLst/>
                <a:rect l="l" t="t" r="r" b="b"/>
                <a:pathLst>
                  <a:path w="117" h="220" extrusionOk="0">
                    <a:moveTo>
                      <a:pt x="61" y="16"/>
                    </a:moveTo>
                    <a:cubicBezTo>
                      <a:pt x="61" y="16"/>
                      <a:pt x="71" y="106"/>
                      <a:pt x="71" y="140"/>
                    </a:cubicBezTo>
                    <a:cubicBezTo>
                      <a:pt x="71" y="174"/>
                      <a:pt x="67" y="185"/>
                      <a:pt x="67" y="185"/>
                    </a:cubicBezTo>
                    <a:cubicBezTo>
                      <a:pt x="67" y="185"/>
                      <a:pt x="24" y="201"/>
                      <a:pt x="12" y="205"/>
                    </a:cubicBezTo>
                    <a:cubicBezTo>
                      <a:pt x="0" y="210"/>
                      <a:pt x="14" y="217"/>
                      <a:pt x="23" y="219"/>
                    </a:cubicBezTo>
                    <a:cubicBezTo>
                      <a:pt x="32" y="220"/>
                      <a:pt x="85" y="220"/>
                      <a:pt x="95" y="215"/>
                    </a:cubicBezTo>
                    <a:cubicBezTo>
                      <a:pt x="105" y="211"/>
                      <a:pt x="101" y="167"/>
                      <a:pt x="101" y="151"/>
                    </a:cubicBezTo>
                    <a:cubicBezTo>
                      <a:pt x="102" y="134"/>
                      <a:pt x="117" y="86"/>
                      <a:pt x="116" y="50"/>
                    </a:cubicBezTo>
                    <a:cubicBezTo>
                      <a:pt x="115" y="13"/>
                      <a:pt x="110" y="0"/>
                      <a:pt x="110" y="0"/>
                    </a:cubicBezTo>
                    <a:lnTo>
                      <a:pt x="61" y="16"/>
                    </a:lnTo>
                    <a:close/>
                  </a:path>
                </a:pathLst>
              </a:custGeom>
              <a:noFill/>
              <a:ln w="11100" cap="rnd" cmpd="sng">
                <a:solidFill>
                  <a:srgbClr val="263238"/>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4" name="Google Shape;504;p36"/>
              <p:cNvSpPr/>
              <p:nvPr/>
            </p:nvSpPr>
            <p:spPr>
              <a:xfrm>
                <a:off x="8321802" y="4071015"/>
                <a:ext cx="170993" cy="58173"/>
              </a:xfrm>
              <a:custGeom>
                <a:avLst/>
                <a:gdLst/>
                <a:ahLst/>
                <a:cxnLst/>
                <a:rect l="l" t="t" r="r" b="b"/>
                <a:pathLst>
                  <a:path w="102" h="35" extrusionOk="0">
                    <a:moveTo>
                      <a:pt x="102" y="8"/>
                    </a:moveTo>
                    <a:cubicBezTo>
                      <a:pt x="92" y="10"/>
                      <a:pt x="78" y="12"/>
                      <a:pt x="76" y="7"/>
                    </a:cubicBezTo>
                    <a:cubicBezTo>
                      <a:pt x="75" y="4"/>
                      <a:pt x="71" y="1"/>
                      <a:pt x="67" y="0"/>
                    </a:cubicBezTo>
                    <a:cubicBezTo>
                      <a:pt x="67" y="0"/>
                      <a:pt x="24" y="16"/>
                      <a:pt x="12" y="20"/>
                    </a:cubicBezTo>
                    <a:cubicBezTo>
                      <a:pt x="0" y="25"/>
                      <a:pt x="14" y="32"/>
                      <a:pt x="23" y="34"/>
                    </a:cubicBezTo>
                    <a:cubicBezTo>
                      <a:pt x="32" y="35"/>
                      <a:pt x="85" y="35"/>
                      <a:pt x="95" y="30"/>
                    </a:cubicBezTo>
                    <a:cubicBezTo>
                      <a:pt x="99" y="28"/>
                      <a:pt x="101" y="19"/>
                      <a:pt x="102" y="8"/>
                    </a:cubicBezTo>
                    <a:close/>
                  </a:path>
                </a:pathLst>
              </a:custGeom>
              <a:solidFill>
                <a:srgbClr val="26323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5" name="Google Shape;505;p36"/>
              <p:cNvSpPr/>
              <p:nvPr/>
            </p:nvSpPr>
            <p:spPr>
              <a:xfrm>
                <a:off x="8321802" y="4071015"/>
                <a:ext cx="170993" cy="58173"/>
              </a:xfrm>
              <a:custGeom>
                <a:avLst/>
                <a:gdLst/>
                <a:ahLst/>
                <a:cxnLst/>
                <a:rect l="l" t="t" r="r" b="b"/>
                <a:pathLst>
                  <a:path w="102" h="35" extrusionOk="0">
                    <a:moveTo>
                      <a:pt x="102" y="8"/>
                    </a:moveTo>
                    <a:cubicBezTo>
                      <a:pt x="92" y="10"/>
                      <a:pt x="78" y="12"/>
                      <a:pt x="76" y="7"/>
                    </a:cubicBezTo>
                    <a:cubicBezTo>
                      <a:pt x="75" y="4"/>
                      <a:pt x="71" y="1"/>
                      <a:pt x="67" y="0"/>
                    </a:cubicBezTo>
                    <a:cubicBezTo>
                      <a:pt x="67" y="0"/>
                      <a:pt x="24" y="16"/>
                      <a:pt x="12" y="20"/>
                    </a:cubicBezTo>
                    <a:cubicBezTo>
                      <a:pt x="0" y="25"/>
                      <a:pt x="14" y="32"/>
                      <a:pt x="23" y="34"/>
                    </a:cubicBezTo>
                    <a:cubicBezTo>
                      <a:pt x="32" y="35"/>
                      <a:pt x="85" y="35"/>
                      <a:pt x="95" y="30"/>
                    </a:cubicBezTo>
                    <a:cubicBezTo>
                      <a:pt x="99" y="28"/>
                      <a:pt x="101" y="19"/>
                      <a:pt x="102" y="8"/>
                    </a:cubicBezTo>
                    <a:close/>
                  </a:path>
                </a:pathLst>
              </a:custGeom>
              <a:noFill/>
              <a:ln w="11100" cap="rnd" cmpd="sng">
                <a:solidFill>
                  <a:srgbClr val="263238"/>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6" name="Google Shape;506;p36"/>
              <p:cNvSpPr/>
              <p:nvPr/>
            </p:nvSpPr>
            <p:spPr>
              <a:xfrm>
                <a:off x="8221321" y="3480473"/>
                <a:ext cx="347274" cy="340222"/>
              </a:xfrm>
              <a:custGeom>
                <a:avLst/>
                <a:gdLst/>
                <a:ahLst/>
                <a:cxnLst/>
                <a:rect l="l" t="t" r="r" b="b"/>
                <a:pathLst>
                  <a:path w="207" h="203" extrusionOk="0">
                    <a:moveTo>
                      <a:pt x="37" y="0"/>
                    </a:moveTo>
                    <a:cubicBezTo>
                      <a:pt x="0" y="148"/>
                      <a:pt x="0" y="148"/>
                      <a:pt x="0" y="148"/>
                    </a:cubicBezTo>
                    <a:cubicBezTo>
                      <a:pt x="15" y="156"/>
                      <a:pt x="31" y="161"/>
                      <a:pt x="47" y="164"/>
                    </a:cubicBezTo>
                    <a:cubicBezTo>
                      <a:pt x="61" y="166"/>
                      <a:pt x="76" y="166"/>
                      <a:pt x="91" y="164"/>
                    </a:cubicBezTo>
                    <a:cubicBezTo>
                      <a:pt x="88" y="193"/>
                      <a:pt x="88" y="193"/>
                      <a:pt x="88" y="193"/>
                    </a:cubicBezTo>
                    <a:cubicBezTo>
                      <a:pt x="102" y="199"/>
                      <a:pt x="116" y="202"/>
                      <a:pt x="131" y="202"/>
                    </a:cubicBezTo>
                    <a:cubicBezTo>
                      <a:pt x="158" y="203"/>
                      <a:pt x="207" y="193"/>
                      <a:pt x="207" y="193"/>
                    </a:cubicBezTo>
                    <a:cubicBezTo>
                      <a:pt x="198" y="7"/>
                      <a:pt x="198" y="7"/>
                      <a:pt x="198" y="7"/>
                    </a:cubicBezTo>
                    <a:cubicBezTo>
                      <a:pt x="37" y="0"/>
                      <a:pt x="37" y="0"/>
                      <a:pt x="37" y="0"/>
                    </a:cubicBezTo>
                  </a:path>
                </a:pathLst>
              </a:custGeom>
              <a:solidFill>
                <a:srgbClr val="92E3A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7" name="Google Shape;507;p36"/>
              <p:cNvSpPr/>
              <p:nvPr/>
            </p:nvSpPr>
            <p:spPr>
              <a:xfrm>
                <a:off x="8217796" y="3476948"/>
                <a:ext cx="354324" cy="345511"/>
              </a:xfrm>
              <a:custGeom>
                <a:avLst/>
                <a:gdLst/>
                <a:ahLst/>
                <a:cxnLst/>
                <a:rect l="l" t="t" r="r" b="b"/>
                <a:pathLst>
                  <a:path w="211" h="206" extrusionOk="0">
                    <a:moveTo>
                      <a:pt x="39" y="2"/>
                    </a:moveTo>
                    <a:cubicBezTo>
                      <a:pt x="37" y="2"/>
                      <a:pt x="37" y="2"/>
                      <a:pt x="37" y="2"/>
                    </a:cubicBezTo>
                    <a:cubicBezTo>
                      <a:pt x="0" y="150"/>
                      <a:pt x="0" y="150"/>
                      <a:pt x="0" y="150"/>
                    </a:cubicBezTo>
                    <a:cubicBezTo>
                      <a:pt x="0" y="151"/>
                      <a:pt x="0" y="152"/>
                      <a:pt x="1" y="152"/>
                    </a:cubicBezTo>
                    <a:cubicBezTo>
                      <a:pt x="16" y="160"/>
                      <a:pt x="32" y="165"/>
                      <a:pt x="48" y="168"/>
                    </a:cubicBezTo>
                    <a:cubicBezTo>
                      <a:pt x="49" y="168"/>
                      <a:pt x="49" y="168"/>
                      <a:pt x="49" y="168"/>
                    </a:cubicBezTo>
                    <a:cubicBezTo>
                      <a:pt x="56" y="169"/>
                      <a:pt x="63" y="170"/>
                      <a:pt x="71" y="170"/>
                    </a:cubicBezTo>
                    <a:cubicBezTo>
                      <a:pt x="78" y="170"/>
                      <a:pt x="86" y="169"/>
                      <a:pt x="93" y="168"/>
                    </a:cubicBezTo>
                    <a:cubicBezTo>
                      <a:pt x="93" y="166"/>
                      <a:pt x="93" y="166"/>
                      <a:pt x="93" y="166"/>
                    </a:cubicBezTo>
                    <a:cubicBezTo>
                      <a:pt x="91" y="166"/>
                      <a:pt x="91" y="166"/>
                      <a:pt x="91" y="166"/>
                    </a:cubicBezTo>
                    <a:cubicBezTo>
                      <a:pt x="88" y="195"/>
                      <a:pt x="88" y="195"/>
                      <a:pt x="88" y="195"/>
                    </a:cubicBezTo>
                    <a:cubicBezTo>
                      <a:pt x="88" y="196"/>
                      <a:pt x="88" y="197"/>
                      <a:pt x="89" y="197"/>
                    </a:cubicBezTo>
                    <a:cubicBezTo>
                      <a:pt x="103" y="203"/>
                      <a:pt x="118" y="206"/>
                      <a:pt x="133" y="206"/>
                    </a:cubicBezTo>
                    <a:cubicBezTo>
                      <a:pt x="133" y="204"/>
                      <a:pt x="133" y="204"/>
                      <a:pt x="133" y="204"/>
                    </a:cubicBezTo>
                    <a:cubicBezTo>
                      <a:pt x="133" y="206"/>
                      <a:pt x="133" y="206"/>
                      <a:pt x="133" y="206"/>
                    </a:cubicBezTo>
                    <a:cubicBezTo>
                      <a:pt x="134" y="206"/>
                      <a:pt x="135" y="206"/>
                      <a:pt x="137" y="206"/>
                    </a:cubicBezTo>
                    <a:cubicBezTo>
                      <a:pt x="164" y="206"/>
                      <a:pt x="210" y="197"/>
                      <a:pt x="210" y="197"/>
                    </a:cubicBezTo>
                    <a:cubicBezTo>
                      <a:pt x="211" y="197"/>
                      <a:pt x="211" y="196"/>
                      <a:pt x="211" y="195"/>
                    </a:cubicBezTo>
                    <a:cubicBezTo>
                      <a:pt x="202" y="9"/>
                      <a:pt x="202" y="9"/>
                      <a:pt x="202" y="9"/>
                    </a:cubicBezTo>
                    <a:cubicBezTo>
                      <a:pt x="202" y="8"/>
                      <a:pt x="201" y="7"/>
                      <a:pt x="200" y="7"/>
                    </a:cubicBezTo>
                    <a:cubicBezTo>
                      <a:pt x="39" y="0"/>
                      <a:pt x="39" y="0"/>
                      <a:pt x="39" y="0"/>
                    </a:cubicBezTo>
                    <a:cubicBezTo>
                      <a:pt x="38" y="0"/>
                      <a:pt x="37" y="1"/>
                      <a:pt x="37" y="2"/>
                    </a:cubicBezTo>
                    <a:cubicBezTo>
                      <a:pt x="39" y="2"/>
                      <a:pt x="39" y="2"/>
                      <a:pt x="39" y="2"/>
                    </a:cubicBezTo>
                    <a:cubicBezTo>
                      <a:pt x="39" y="4"/>
                      <a:pt x="39" y="4"/>
                      <a:pt x="39" y="4"/>
                    </a:cubicBezTo>
                    <a:cubicBezTo>
                      <a:pt x="198" y="11"/>
                      <a:pt x="198" y="11"/>
                      <a:pt x="198" y="11"/>
                    </a:cubicBezTo>
                    <a:cubicBezTo>
                      <a:pt x="207" y="195"/>
                      <a:pt x="207" y="195"/>
                      <a:pt x="207" y="195"/>
                    </a:cubicBezTo>
                    <a:cubicBezTo>
                      <a:pt x="209" y="195"/>
                      <a:pt x="209" y="195"/>
                      <a:pt x="209" y="195"/>
                    </a:cubicBezTo>
                    <a:cubicBezTo>
                      <a:pt x="209" y="193"/>
                      <a:pt x="209" y="193"/>
                      <a:pt x="209" y="193"/>
                    </a:cubicBezTo>
                    <a:cubicBezTo>
                      <a:pt x="209" y="193"/>
                      <a:pt x="206" y="194"/>
                      <a:pt x="201" y="195"/>
                    </a:cubicBezTo>
                    <a:cubicBezTo>
                      <a:pt x="187" y="197"/>
                      <a:pt x="157" y="202"/>
                      <a:pt x="137" y="202"/>
                    </a:cubicBezTo>
                    <a:cubicBezTo>
                      <a:pt x="135" y="202"/>
                      <a:pt x="134" y="202"/>
                      <a:pt x="133" y="202"/>
                    </a:cubicBezTo>
                    <a:cubicBezTo>
                      <a:pt x="133" y="202"/>
                      <a:pt x="133" y="202"/>
                      <a:pt x="133" y="202"/>
                    </a:cubicBezTo>
                    <a:cubicBezTo>
                      <a:pt x="119" y="202"/>
                      <a:pt x="104" y="199"/>
                      <a:pt x="91" y="193"/>
                    </a:cubicBezTo>
                    <a:cubicBezTo>
                      <a:pt x="90" y="195"/>
                      <a:pt x="90" y="195"/>
                      <a:pt x="90" y="195"/>
                    </a:cubicBezTo>
                    <a:cubicBezTo>
                      <a:pt x="92" y="195"/>
                      <a:pt x="92" y="195"/>
                      <a:pt x="92" y="195"/>
                    </a:cubicBezTo>
                    <a:cubicBezTo>
                      <a:pt x="95" y="167"/>
                      <a:pt x="95" y="167"/>
                      <a:pt x="95" y="167"/>
                    </a:cubicBezTo>
                    <a:cubicBezTo>
                      <a:pt x="95" y="166"/>
                      <a:pt x="95" y="165"/>
                      <a:pt x="94" y="165"/>
                    </a:cubicBezTo>
                    <a:cubicBezTo>
                      <a:pt x="94" y="165"/>
                      <a:pt x="93" y="164"/>
                      <a:pt x="92" y="164"/>
                    </a:cubicBezTo>
                    <a:cubicBezTo>
                      <a:pt x="85" y="165"/>
                      <a:pt x="78" y="166"/>
                      <a:pt x="71" y="166"/>
                    </a:cubicBezTo>
                    <a:cubicBezTo>
                      <a:pt x="64" y="166"/>
                      <a:pt x="56" y="165"/>
                      <a:pt x="49" y="164"/>
                    </a:cubicBezTo>
                    <a:cubicBezTo>
                      <a:pt x="49" y="166"/>
                      <a:pt x="49" y="166"/>
                      <a:pt x="49" y="166"/>
                    </a:cubicBezTo>
                    <a:cubicBezTo>
                      <a:pt x="49" y="164"/>
                      <a:pt x="49" y="164"/>
                      <a:pt x="49" y="164"/>
                    </a:cubicBezTo>
                    <a:cubicBezTo>
                      <a:pt x="33" y="161"/>
                      <a:pt x="18" y="156"/>
                      <a:pt x="3" y="148"/>
                    </a:cubicBezTo>
                    <a:cubicBezTo>
                      <a:pt x="2" y="150"/>
                      <a:pt x="2" y="150"/>
                      <a:pt x="2" y="150"/>
                    </a:cubicBezTo>
                    <a:cubicBezTo>
                      <a:pt x="4" y="151"/>
                      <a:pt x="4" y="151"/>
                      <a:pt x="4" y="151"/>
                    </a:cubicBezTo>
                    <a:cubicBezTo>
                      <a:pt x="41" y="3"/>
                      <a:pt x="41" y="3"/>
                      <a:pt x="41" y="3"/>
                    </a:cubicBezTo>
                    <a:cubicBezTo>
                      <a:pt x="39" y="2"/>
                      <a:pt x="39" y="2"/>
                      <a:pt x="39" y="2"/>
                    </a:cubicBezTo>
                    <a:cubicBezTo>
                      <a:pt x="39" y="4"/>
                      <a:pt x="39" y="4"/>
                      <a:pt x="39" y="4"/>
                    </a:cubicBezTo>
                    <a:cubicBezTo>
                      <a:pt x="39" y="2"/>
                      <a:pt x="39" y="2"/>
                      <a:pt x="39" y="2"/>
                    </a:cubicBezTo>
                  </a:path>
                </a:pathLst>
              </a:custGeom>
              <a:solidFill>
                <a:srgbClr val="26323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8" name="Google Shape;508;p36"/>
              <p:cNvSpPr/>
              <p:nvPr/>
            </p:nvSpPr>
            <p:spPr>
              <a:xfrm>
                <a:off x="8373804" y="3584479"/>
                <a:ext cx="1763" cy="170993"/>
              </a:xfrm>
              <a:custGeom>
                <a:avLst/>
                <a:gdLst/>
                <a:ahLst/>
                <a:cxnLst/>
                <a:rect l="l" t="t" r="r" b="b"/>
                <a:pathLst>
                  <a:path w="1" h="102" extrusionOk="0">
                    <a:moveTo>
                      <a:pt x="0" y="102"/>
                    </a:moveTo>
                    <a:cubicBezTo>
                      <a:pt x="0" y="102"/>
                      <a:pt x="1" y="25"/>
                      <a:pt x="1" y="0"/>
                    </a:cubicBezTo>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9" name="Google Shape;509;p36"/>
              <p:cNvSpPr/>
              <p:nvPr/>
            </p:nvSpPr>
            <p:spPr>
              <a:xfrm>
                <a:off x="8373804" y="3584479"/>
                <a:ext cx="1763" cy="170993"/>
              </a:xfrm>
              <a:custGeom>
                <a:avLst/>
                <a:gdLst/>
                <a:ahLst/>
                <a:cxnLst/>
                <a:rect l="l" t="t" r="r" b="b"/>
                <a:pathLst>
                  <a:path w="1" h="102" extrusionOk="0">
                    <a:moveTo>
                      <a:pt x="0" y="102"/>
                    </a:moveTo>
                    <a:cubicBezTo>
                      <a:pt x="0" y="102"/>
                      <a:pt x="1" y="25"/>
                      <a:pt x="1" y="0"/>
                    </a:cubicBezTo>
                  </a:path>
                </a:pathLst>
              </a:custGeom>
              <a:noFill/>
              <a:ln w="11100" cap="rnd" cmpd="sng">
                <a:solidFill>
                  <a:srgbClr val="263238"/>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0" name="Google Shape;510;p36"/>
              <p:cNvSpPr/>
              <p:nvPr/>
            </p:nvSpPr>
            <p:spPr>
              <a:xfrm>
                <a:off x="8263629" y="3010684"/>
                <a:ext cx="292626" cy="536777"/>
              </a:xfrm>
              <a:custGeom>
                <a:avLst/>
                <a:gdLst/>
                <a:ahLst/>
                <a:cxnLst/>
                <a:rect l="l" t="t" r="r" b="b"/>
                <a:pathLst>
                  <a:path w="175" h="320" extrusionOk="0">
                    <a:moveTo>
                      <a:pt x="65" y="36"/>
                    </a:moveTo>
                    <a:cubicBezTo>
                      <a:pt x="65" y="36"/>
                      <a:pt x="42" y="66"/>
                      <a:pt x="42" y="89"/>
                    </a:cubicBezTo>
                    <a:cubicBezTo>
                      <a:pt x="41" y="111"/>
                      <a:pt x="18" y="250"/>
                      <a:pt x="12" y="267"/>
                    </a:cubicBezTo>
                    <a:cubicBezTo>
                      <a:pt x="9" y="276"/>
                      <a:pt x="5" y="285"/>
                      <a:pt x="0" y="294"/>
                    </a:cubicBezTo>
                    <a:cubicBezTo>
                      <a:pt x="0" y="294"/>
                      <a:pt x="56" y="320"/>
                      <a:pt x="85" y="317"/>
                    </a:cubicBezTo>
                    <a:cubicBezTo>
                      <a:pt x="113" y="315"/>
                      <a:pt x="175" y="293"/>
                      <a:pt x="175" y="293"/>
                    </a:cubicBezTo>
                    <a:cubicBezTo>
                      <a:pt x="175" y="293"/>
                      <a:pt x="172" y="238"/>
                      <a:pt x="168" y="184"/>
                    </a:cubicBezTo>
                    <a:cubicBezTo>
                      <a:pt x="163" y="129"/>
                      <a:pt x="140" y="53"/>
                      <a:pt x="134" y="37"/>
                    </a:cubicBezTo>
                    <a:cubicBezTo>
                      <a:pt x="127" y="21"/>
                      <a:pt x="102" y="0"/>
                      <a:pt x="65" y="36"/>
                    </a:cubicBezTo>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1" name="Google Shape;511;p36"/>
              <p:cNvSpPr/>
              <p:nvPr/>
            </p:nvSpPr>
            <p:spPr>
              <a:xfrm>
                <a:off x="8260103" y="3034482"/>
                <a:ext cx="299678" cy="511215"/>
              </a:xfrm>
              <a:custGeom>
                <a:avLst/>
                <a:gdLst/>
                <a:ahLst/>
                <a:cxnLst/>
                <a:rect l="l" t="t" r="r" b="b"/>
                <a:pathLst>
                  <a:path w="179" h="305" extrusionOk="0">
                    <a:moveTo>
                      <a:pt x="67" y="22"/>
                    </a:moveTo>
                    <a:cubicBezTo>
                      <a:pt x="65" y="21"/>
                      <a:pt x="65" y="21"/>
                      <a:pt x="65" y="21"/>
                    </a:cubicBezTo>
                    <a:cubicBezTo>
                      <a:pt x="65" y="21"/>
                      <a:pt x="60" y="28"/>
                      <a:pt x="54" y="39"/>
                    </a:cubicBezTo>
                    <a:cubicBezTo>
                      <a:pt x="48" y="49"/>
                      <a:pt x="42" y="63"/>
                      <a:pt x="42" y="75"/>
                    </a:cubicBezTo>
                    <a:cubicBezTo>
                      <a:pt x="41" y="80"/>
                      <a:pt x="40" y="93"/>
                      <a:pt x="37" y="109"/>
                    </a:cubicBezTo>
                    <a:cubicBezTo>
                      <a:pt x="34" y="134"/>
                      <a:pt x="29" y="167"/>
                      <a:pt x="24" y="195"/>
                    </a:cubicBezTo>
                    <a:cubicBezTo>
                      <a:pt x="21" y="209"/>
                      <a:pt x="19" y="222"/>
                      <a:pt x="17" y="232"/>
                    </a:cubicBezTo>
                    <a:cubicBezTo>
                      <a:pt x="15" y="242"/>
                      <a:pt x="13" y="249"/>
                      <a:pt x="12" y="252"/>
                    </a:cubicBezTo>
                    <a:cubicBezTo>
                      <a:pt x="12" y="252"/>
                      <a:pt x="12" y="252"/>
                      <a:pt x="12" y="252"/>
                    </a:cubicBezTo>
                    <a:cubicBezTo>
                      <a:pt x="9" y="261"/>
                      <a:pt x="5" y="270"/>
                      <a:pt x="1" y="279"/>
                    </a:cubicBezTo>
                    <a:cubicBezTo>
                      <a:pt x="0" y="280"/>
                      <a:pt x="0" y="280"/>
                      <a:pt x="0" y="281"/>
                    </a:cubicBezTo>
                    <a:cubicBezTo>
                      <a:pt x="1" y="281"/>
                      <a:pt x="1" y="282"/>
                      <a:pt x="1" y="282"/>
                    </a:cubicBezTo>
                    <a:cubicBezTo>
                      <a:pt x="1" y="282"/>
                      <a:pt x="14" y="288"/>
                      <a:pt x="30" y="294"/>
                    </a:cubicBezTo>
                    <a:cubicBezTo>
                      <a:pt x="47" y="299"/>
                      <a:pt x="67" y="305"/>
                      <a:pt x="82" y="305"/>
                    </a:cubicBezTo>
                    <a:cubicBezTo>
                      <a:pt x="84" y="305"/>
                      <a:pt x="85" y="305"/>
                      <a:pt x="87" y="305"/>
                    </a:cubicBezTo>
                    <a:cubicBezTo>
                      <a:pt x="101" y="304"/>
                      <a:pt x="124" y="298"/>
                      <a:pt x="143" y="292"/>
                    </a:cubicBezTo>
                    <a:cubicBezTo>
                      <a:pt x="162" y="286"/>
                      <a:pt x="178" y="281"/>
                      <a:pt x="178" y="281"/>
                    </a:cubicBezTo>
                    <a:cubicBezTo>
                      <a:pt x="178" y="281"/>
                      <a:pt x="179" y="280"/>
                      <a:pt x="179" y="279"/>
                    </a:cubicBezTo>
                    <a:cubicBezTo>
                      <a:pt x="179" y="279"/>
                      <a:pt x="176" y="224"/>
                      <a:pt x="172" y="170"/>
                    </a:cubicBezTo>
                    <a:cubicBezTo>
                      <a:pt x="170" y="142"/>
                      <a:pt x="163" y="109"/>
                      <a:pt x="155" y="81"/>
                    </a:cubicBezTo>
                    <a:cubicBezTo>
                      <a:pt x="148" y="53"/>
                      <a:pt x="141" y="30"/>
                      <a:pt x="138" y="22"/>
                    </a:cubicBezTo>
                    <a:cubicBezTo>
                      <a:pt x="136" y="17"/>
                      <a:pt x="132" y="11"/>
                      <a:pt x="126" y="7"/>
                    </a:cubicBezTo>
                    <a:cubicBezTo>
                      <a:pt x="121" y="3"/>
                      <a:pt x="114" y="0"/>
                      <a:pt x="106" y="0"/>
                    </a:cubicBezTo>
                    <a:cubicBezTo>
                      <a:pt x="94" y="0"/>
                      <a:pt x="81" y="6"/>
                      <a:pt x="65" y="20"/>
                    </a:cubicBezTo>
                    <a:cubicBezTo>
                      <a:pt x="65" y="21"/>
                      <a:pt x="65" y="21"/>
                      <a:pt x="65" y="21"/>
                    </a:cubicBezTo>
                    <a:cubicBezTo>
                      <a:pt x="67" y="22"/>
                      <a:pt x="67" y="22"/>
                      <a:pt x="67" y="22"/>
                    </a:cubicBezTo>
                    <a:cubicBezTo>
                      <a:pt x="68" y="23"/>
                      <a:pt x="68" y="23"/>
                      <a:pt x="68" y="23"/>
                    </a:cubicBezTo>
                    <a:cubicBezTo>
                      <a:pt x="83" y="9"/>
                      <a:pt x="96" y="4"/>
                      <a:pt x="106" y="4"/>
                    </a:cubicBezTo>
                    <a:cubicBezTo>
                      <a:pt x="113" y="4"/>
                      <a:pt x="119" y="7"/>
                      <a:pt x="124" y="10"/>
                    </a:cubicBezTo>
                    <a:cubicBezTo>
                      <a:pt x="129" y="14"/>
                      <a:pt x="132" y="19"/>
                      <a:pt x="134" y="24"/>
                    </a:cubicBezTo>
                    <a:cubicBezTo>
                      <a:pt x="137" y="31"/>
                      <a:pt x="144" y="55"/>
                      <a:pt x="152" y="82"/>
                    </a:cubicBezTo>
                    <a:cubicBezTo>
                      <a:pt x="159" y="110"/>
                      <a:pt x="166" y="143"/>
                      <a:pt x="168" y="170"/>
                    </a:cubicBezTo>
                    <a:cubicBezTo>
                      <a:pt x="170" y="197"/>
                      <a:pt x="172" y="225"/>
                      <a:pt x="173" y="245"/>
                    </a:cubicBezTo>
                    <a:cubicBezTo>
                      <a:pt x="174" y="255"/>
                      <a:pt x="174" y="264"/>
                      <a:pt x="175" y="270"/>
                    </a:cubicBezTo>
                    <a:cubicBezTo>
                      <a:pt x="175" y="276"/>
                      <a:pt x="175" y="279"/>
                      <a:pt x="175" y="279"/>
                    </a:cubicBezTo>
                    <a:cubicBezTo>
                      <a:pt x="177" y="279"/>
                      <a:pt x="177" y="279"/>
                      <a:pt x="177" y="279"/>
                    </a:cubicBezTo>
                    <a:cubicBezTo>
                      <a:pt x="176" y="277"/>
                      <a:pt x="176" y="277"/>
                      <a:pt x="176" y="277"/>
                    </a:cubicBezTo>
                    <a:cubicBezTo>
                      <a:pt x="176" y="277"/>
                      <a:pt x="172" y="279"/>
                      <a:pt x="166" y="281"/>
                    </a:cubicBezTo>
                    <a:cubicBezTo>
                      <a:pt x="157" y="284"/>
                      <a:pt x="142" y="288"/>
                      <a:pt x="127" y="292"/>
                    </a:cubicBezTo>
                    <a:cubicBezTo>
                      <a:pt x="112" y="297"/>
                      <a:pt x="97" y="300"/>
                      <a:pt x="86" y="301"/>
                    </a:cubicBezTo>
                    <a:cubicBezTo>
                      <a:pt x="85" y="301"/>
                      <a:pt x="84" y="301"/>
                      <a:pt x="82" y="301"/>
                    </a:cubicBezTo>
                    <a:cubicBezTo>
                      <a:pt x="68" y="301"/>
                      <a:pt x="48" y="296"/>
                      <a:pt x="32" y="290"/>
                    </a:cubicBezTo>
                    <a:cubicBezTo>
                      <a:pt x="24" y="287"/>
                      <a:pt x="17" y="284"/>
                      <a:pt x="11" y="282"/>
                    </a:cubicBezTo>
                    <a:cubicBezTo>
                      <a:pt x="9" y="281"/>
                      <a:pt x="7" y="280"/>
                      <a:pt x="5" y="279"/>
                    </a:cubicBezTo>
                    <a:cubicBezTo>
                      <a:pt x="4" y="278"/>
                      <a:pt x="3" y="278"/>
                      <a:pt x="3" y="278"/>
                    </a:cubicBezTo>
                    <a:cubicBezTo>
                      <a:pt x="2" y="280"/>
                      <a:pt x="2" y="280"/>
                      <a:pt x="2" y="280"/>
                    </a:cubicBezTo>
                    <a:cubicBezTo>
                      <a:pt x="4" y="281"/>
                      <a:pt x="4" y="281"/>
                      <a:pt x="4" y="281"/>
                    </a:cubicBezTo>
                    <a:cubicBezTo>
                      <a:pt x="9" y="272"/>
                      <a:pt x="13" y="263"/>
                      <a:pt x="16" y="254"/>
                    </a:cubicBezTo>
                    <a:cubicBezTo>
                      <a:pt x="14" y="253"/>
                      <a:pt x="14" y="253"/>
                      <a:pt x="14" y="253"/>
                    </a:cubicBezTo>
                    <a:cubicBezTo>
                      <a:pt x="16" y="254"/>
                      <a:pt x="16" y="254"/>
                      <a:pt x="16" y="254"/>
                    </a:cubicBezTo>
                    <a:cubicBezTo>
                      <a:pt x="17" y="251"/>
                      <a:pt x="18" y="247"/>
                      <a:pt x="19" y="242"/>
                    </a:cubicBezTo>
                    <a:cubicBezTo>
                      <a:pt x="23" y="223"/>
                      <a:pt x="30" y="186"/>
                      <a:pt x="35" y="151"/>
                    </a:cubicBezTo>
                    <a:cubicBezTo>
                      <a:pt x="38" y="134"/>
                      <a:pt x="40" y="117"/>
                      <a:pt x="42" y="104"/>
                    </a:cubicBezTo>
                    <a:cubicBezTo>
                      <a:pt x="44" y="90"/>
                      <a:pt x="45" y="80"/>
                      <a:pt x="46" y="75"/>
                    </a:cubicBezTo>
                    <a:cubicBezTo>
                      <a:pt x="46" y="64"/>
                      <a:pt x="52" y="51"/>
                      <a:pt x="57" y="41"/>
                    </a:cubicBezTo>
                    <a:cubicBezTo>
                      <a:pt x="60" y="36"/>
                      <a:pt x="63" y="31"/>
                      <a:pt x="65" y="28"/>
                    </a:cubicBezTo>
                    <a:cubicBezTo>
                      <a:pt x="66" y="26"/>
                      <a:pt x="67" y="25"/>
                      <a:pt x="67" y="24"/>
                    </a:cubicBezTo>
                    <a:cubicBezTo>
                      <a:pt x="68" y="23"/>
                      <a:pt x="68" y="23"/>
                      <a:pt x="68" y="23"/>
                    </a:cubicBezTo>
                    <a:cubicBezTo>
                      <a:pt x="67" y="22"/>
                      <a:pt x="67" y="22"/>
                      <a:pt x="67" y="22"/>
                    </a:cubicBezTo>
                    <a:cubicBezTo>
                      <a:pt x="68" y="23"/>
                      <a:pt x="68" y="23"/>
                      <a:pt x="68" y="23"/>
                    </a:cubicBezTo>
                    <a:cubicBezTo>
                      <a:pt x="67" y="22"/>
                      <a:pt x="67" y="22"/>
                      <a:pt x="67" y="22"/>
                    </a:cubicBezTo>
                  </a:path>
                </a:pathLst>
              </a:custGeom>
              <a:solidFill>
                <a:srgbClr val="26323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2" name="Google Shape;512;p36"/>
              <p:cNvSpPr/>
              <p:nvPr/>
            </p:nvSpPr>
            <p:spPr>
              <a:xfrm>
                <a:off x="8347362" y="2993056"/>
                <a:ext cx="110176" cy="118990"/>
              </a:xfrm>
              <a:custGeom>
                <a:avLst/>
                <a:gdLst/>
                <a:ahLst/>
                <a:cxnLst/>
                <a:rect l="l" t="t" r="r" b="b"/>
                <a:pathLst>
                  <a:path w="125" h="135" extrusionOk="0">
                    <a:moveTo>
                      <a:pt x="95" y="0"/>
                    </a:moveTo>
                    <a:lnTo>
                      <a:pt x="0" y="81"/>
                    </a:lnTo>
                    <a:lnTo>
                      <a:pt x="11" y="135"/>
                    </a:lnTo>
                    <a:lnTo>
                      <a:pt x="125" y="45"/>
                    </a:lnTo>
                    <a:lnTo>
                      <a:pt x="95"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3" name="Google Shape;513;p36"/>
              <p:cNvSpPr/>
              <p:nvPr/>
            </p:nvSpPr>
            <p:spPr>
              <a:xfrm>
                <a:off x="8347362" y="2993056"/>
                <a:ext cx="110176" cy="118990"/>
              </a:xfrm>
              <a:custGeom>
                <a:avLst/>
                <a:gdLst/>
                <a:ahLst/>
                <a:cxnLst/>
                <a:rect l="l" t="t" r="r" b="b"/>
                <a:pathLst>
                  <a:path w="125" h="135" extrusionOk="0">
                    <a:moveTo>
                      <a:pt x="95" y="0"/>
                    </a:moveTo>
                    <a:lnTo>
                      <a:pt x="0" y="81"/>
                    </a:lnTo>
                    <a:lnTo>
                      <a:pt x="11" y="135"/>
                    </a:lnTo>
                    <a:lnTo>
                      <a:pt x="125" y="45"/>
                    </a:lnTo>
                    <a:lnTo>
                      <a:pt x="95" y="0"/>
                    </a:lnTo>
                    <a:close/>
                  </a:path>
                </a:pathLst>
              </a:custGeom>
              <a:noFill/>
              <a:ln w="11100" cap="rnd" cmpd="sng">
                <a:solidFill>
                  <a:srgbClr val="263238"/>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4" name="Google Shape;514;p36"/>
              <p:cNvSpPr/>
              <p:nvPr/>
            </p:nvSpPr>
            <p:spPr>
              <a:xfrm>
                <a:off x="8321802" y="3294497"/>
                <a:ext cx="230047" cy="301441"/>
              </a:xfrm>
              <a:custGeom>
                <a:avLst/>
                <a:gdLst/>
                <a:ahLst/>
                <a:cxnLst/>
                <a:rect l="l" t="t" r="r" b="b"/>
                <a:pathLst>
                  <a:path w="137" h="180" extrusionOk="0">
                    <a:moveTo>
                      <a:pt x="96" y="14"/>
                    </a:moveTo>
                    <a:cubicBezTo>
                      <a:pt x="51" y="109"/>
                      <a:pt x="51" y="109"/>
                      <a:pt x="51" y="109"/>
                    </a:cubicBezTo>
                    <a:cubicBezTo>
                      <a:pt x="51" y="109"/>
                      <a:pt x="31" y="125"/>
                      <a:pt x="22" y="133"/>
                    </a:cubicBezTo>
                    <a:cubicBezTo>
                      <a:pt x="12" y="142"/>
                      <a:pt x="5" y="155"/>
                      <a:pt x="2" y="168"/>
                    </a:cubicBezTo>
                    <a:cubicBezTo>
                      <a:pt x="0" y="180"/>
                      <a:pt x="10" y="176"/>
                      <a:pt x="14" y="172"/>
                    </a:cubicBezTo>
                    <a:cubicBezTo>
                      <a:pt x="18" y="168"/>
                      <a:pt x="30" y="155"/>
                      <a:pt x="33" y="155"/>
                    </a:cubicBezTo>
                    <a:cubicBezTo>
                      <a:pt x="40" y="154"/>
                      <a:pt x="47" y="150"/>
                      <a:pt x="52" y="143"/>
                    </a:cubicBezTo>
                    <a:cubicBezTo>
                      <a:pt x="57" y="136"/>
                      <a:pt x="60" y="128"/>
                      <a:pt x="63" y="120"/>
                    </a:cubicBezTo>
                    <a:cubicBezTo>
                      <a:pt x="79" y="106"/>
                      <a:pt x="95" y="92"/>
                      <a:pt x="110" y="76"/>
                    </a:cubicBezTo>
                    <a:cubicBezTo>
                      <a:pt x="132" y="53"/>
                      <a:pt x="137" y="33"/>
                      <a:pt x="136" y="18"/>
                    </a:cubicBezTo>
                    <a:cubicBezTo>
                      <a:pt x="136" y="12"/>
                      <a:pt x="135" y="6"/>
                      <a:pt x="132" y="0"/>
                    </a:cubicBezTo>
                    <a:cubicBezTo>
                      <a:pt x="96" y="14"/>
                      <a:pt x="96" y="14"/>
                      <a:pt x="96" y="14"/>
                    </a:cubicBezTo>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5" name="Google Shape;515;p36"/>
              <p:cNvSpPr/>
              <p:nvPr/>
            </p:nvSpPr>
            <p:spPr>
              <a:xfrm>
                <a:off x="8328853" y="3294497"/>
                <a:ext cx="222996" cy="288220"/>
              </a:xfrm>
              <a:custGeom>
                <a:avLst/>
                <a:gdLst/>
                <a:ahLst/>
                <a:cxnLst/>
                <a:rect l="l" t="t" r="r" b="b"/>
                <a:pathLst>
                  <a:path w="133" h="172" extrusionOk="0">
                    <a:moveTo>
                      <a:pt x="106" y="76"/>
                    </a:moveTo>
                    <a:cubicBezTo>
                      <a:pt x="128" y="53"/>
                      <a:pt x="133" y="33"/>
                      <a:pt x="132" y="18"/>
                    </a:cubicBezTo>
                    <a:cubicBezTo>
                      <a:pt x="132" y="12"/>
                      <a:pt x="131" y="6"/>
                      <a:pt x="128" y="0"/>
                    </a:cubicBezTo>
                    <a:cubicBezTo>
                      <a:pt x="126" y="1"/>
                      <a:pt x="126" y="1"/>
                      <a:pt x="126" y="1"/>
                    </a:cubicBezTo>
                    <a:cubicBezTo>
                      <a:pt x="87" y="26"/>
                      <a:pt x="87" y="26"/>
                      <a:pt x="87" y="26"/>
                    </a:cubicBezTo>
                    <a:cubicBezTo>
                      <a:pt x="93" y="29"/>
                      <a:pt x="98" y="34"/>
                      <a:pt x="103" y="39"/>
                    </a:cubicBezTo>
                    <a:cubicBezTo>
                      <a:pt x="105" y="44"/>
                      <a:pt x="85" y="81"/>
                      <a:pt x="69" y="102"/>
                    </a:cubicBezTo>
                    <a:cubicBezTo>
                      <a:pt x="55" y="120"/>
                      <a:pt x="39" y="137"/>
                      <a:pt x="21" y="152"/>
                    </a:cubicBezTo>
                    <a:cubicBezTo>
                      <a:pt x="14" y="158"/>
                      <a:pt x="7" y="165"/>
                      <a:pt x="0" y="172"/>
                    </a:cubicBezTo>
                    <a:cubicBezTo>
                      <a:pt x="14" y="167"/>
                      <a:pt x="14" y="167"/>
                      <a:pt x="14" y="167"/>
                    </a:cubicBezTo>
                    <a:cubicBezTo>
                      <a:pt x="19" y="162"/>
                      <a:pt x="26" y="154"/>
                      <a:pt x="29" y="154"/>
                    </a:cubicBezTo>
                    <a:cubicBezTo>
                      <a:pt x="36" y="153"/>
                      <a:pt x="43" y="149"/>
                      <a:pt x="48" y="143"/>
                    </a:cubicBezTo>
                    <a:cubicBezTo>
                      <a:pt x="52" y="136"/>
                      <a:pt x="56" y="128"/>
                      <a:pt x="59" y="120"/>
                    </a:cubicBezTo>
                    <a:cubicBezTo>
                      <a:pt x="75" y="106"/>
                      <a:pt x="91" y="92"/>
                      <a:pt x="106" y="76"/>
                    </a:cubicBezTo>
                  </a:path>
                </a:pathLst>
              </a:custGeom>
              <a:solidFill>
                <a:srgbClr val="92E3A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6" name="Google Shape;516;p36"/>
              <p:cNvSpPr/>
              <p:nvPr/>
            </p:nvSpPr>
            <p:spPr>
              <a:xfrm>
                <a:off x="8328853" y="3294497"/>
                <a:ext cx="221233" cy="288220"/>
              </a:xfrm>
              <a:custGeom>
                <a:avLst/>
                <a:gdLst/>
                <a:ahLst/>
                <a:cxnLst/>
                <a:rect l="l" t="t" r="r" b="b"/>
                <a:pathLst>
                  <a:path w="132" h="172" extrusionOk="0">
                    <a:moveTo>
                      <a:pt x="128" y="0"/>
                    </a:moveTo>
                    <a:cubicBezTo>
                      <a:pt x="125" y="1"/>
                      <a:pt x="125" y="1"/>
                      <a:pt x="125" y="1"/>
                    </a:cubicBezTo>
                    <a:cubicBezTo>
                      <a:pt x="87" y="25"/>
                      <a:pt x="87" y="25"/>
                      <a:pt x="87" y="25"/>
                    </a:cubicBezTo>
                    <a:cubicBezTo>
                      <a:pt x="87" y="26"/>
                      <a:pt x="87" y="26"/>
                      <a:pt x="87" y="26"/>
                    </a:cubicBezTo>
                    <a:cubicBezTo>
                      <a:pt x="93" y="29"/>
                      <a:pt x="98" y="34"/>
                      <a:pt x="103" y="39"/>
                    </a:cubicBezTo>
                    <a:cubicBezTo>
                      <a:pt x="103" y="39"/>
                      <a:pt x="103" y="40"/>
                      <a:pt x="103" y="40"/>
                    </a:cubicBezTo>
                    <a:cubicBezTo>
                      <a:pt x="103" y="48"/>
                      <a:pt x="84" y="82"/>
                      <a:pt x="69" y="102"/>
                    </a:cubicBezTo>
                    <a:cubicBezTo>
                      <a:pt x="55" y="120"/>
                      <a:pt x="39" y="137"/>
                      <a:pt x="21" y="152"/>
                    </a:cubicBezTo>
                    <a:cubicBezTo>
                      <a:pt x="14" y="158"/>
                      <a:pt x="7" y="165"/>
                      <a:pt x="0" y="172"/>
                    </a:cubicBezTo>
                    <a:cubicBezTo>
                      <a:pt x="14" y="167"/>
                      <a:pt x="14" y="167"/>
                      <a:pt x="14" y="167"/>
                    </a:cubicBezTo>
                    <a:cubicBezTo>
                      <a:pt x="19" y="162"/>
                      <a:pt x="26" y="154"/>
                      <a:pt x="29" y="154"/>
                    </a:cubicBezTo>
                    <a:cubicBezTo>
                      <a:pt x="36" y="153"/>
                      <a:pt x="43" y="149"/>
                      <a:pt x="48" y="143"/>
                    </a:cubicBezTo>
                    <a:cubicBezTo>
                      <a:pt x="52" y="136"/>
                      <a:pt x="56" y="128"/>
                      <a:pt x="59" y="120"/>
                    </a:cubicBezTo>
                    <a:cubicBezTo>
                      <a:pt x="75" y="106"/>
                      <a:pt x="91" y="92"/>
                      <a:pt x="106" y="76"/>
                    </a:cubicBezTo>
                    <a:cubicBezTo>
                      <a:pt x="127" y="55"/>
                      <a:pt x="132" y="35"/>
                      <a:pt x="132" y="21"/>
                    </a:cubicBezTo>
                    <a:cubicBezTo>
                      <a:pt x="132" y="20"/>
                      <a:pt x="132" y="19"/>
                      <a:pt x="132" y="18"/>
                    </a:cubicBezTo>
                    <a:cubicBezTo>
                      <a:pt x="132" y="18"/>
                      <a:pt x="132" y="18"/>
                      <a:pt x="132" y="18"/>
                    </a:cubicBezTo>
                    <a:cubicBezTo>
                      <a:pt x="132" y="18"/>
                      <a:pt x="132" y="18"/>
                      <a:pt x="132" y="18"/>
                    </a:cubicBezTo>
                    <a:cubicBezTo>
                      <a:pt x="132" y="18"/>
                      <a:pt x="132" y="18"/>
                      <a:pt x="132" y="18"/>
                    </a:cubicBezTo>
                    <a:cubicBezTo>
                      <a:pt x="132" y="18"/>
                      <a:pt x="132" y="18"/>
                      <a:pt x="132" y="18"/>
                    </a:cubicBezTo>
                    <a:cubicBezTo>
                      <a:pt x="132" y="18"/>
                      <a:pt x="132" y="18"/>
                      <a:pt x="132" y="17"/>
                    </a:cubicBezTo>
                    <a:cubicBezTo>
                      <a:pt x="132" y="13"/>
                      <a:pt x="131" y="8"/>
                      <a:pt x="130" y="4"/>
                    </a:cubicBezTo>
                    <a:cubicBezTo>
                      <a:pt x="129" y="3"/>
                      <a:pt x="129" y="1"/>
                      <a:pt x="128" y="0"/>
                    </a:cubicBezTo>
                  </a:path>
                </a:pathLst>
              </a:custGeom>
              <a:solidFill>
                <a:srgbClr val="DFF7E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7" name="Google Shape;517;p36"/>
              <p:cNvSpPr/>
              <p:nvPr/>
            </p:nvSpPr>
            <p:spPr>
              <a:xfrm>
                <a:off x="8321802" y="3294497"/>
                <a:ext cx="230047" cy="301441"/>
              </a:xfrm>
              <a:custGeom>
                <a:avLst/>
                <a:gdLst/>
                <a:ahLst/>
                <a:cxnLst/>
                <a:rect l="l" t="t" r="r" b="b"/>
                <a:pathLst>
                  <a:path w="137" h="180" extrusionOk="0">
                    <a:moveTo>
                      <a:pt x="96" y="14"/>
                    </a:moveTo>
                    <a:cubicBezTo>
                      <a:pt x="51" y="109"/>
                      <a:pt x="51" y="109"/>
                      <a:pt x="51" y="109"/>
                    </a:cubicBezTo>
                    <a:cubicBezTo>
                      <a:pt x="51" y="109"/>
                      <a:pt x="31" y="125"/>
                      <a:pt x="22" y="133"/>
                    </a:cubicBezTo>
                    <a:cubicBezTo>
                      <a:pt x="12" y="142"/>
                      <a:pt x="5" y="155"/>
                      <a:pt x="2" y="168"/>
                    </a:cubicBezTo>
                    <a:cubicBezTo>
                      <a:pt x="0" y="180"/>
                      <a:pt x="10" y="176"/>
                      <a:pt x="14" y="172"/>
                    </a:cubicBezTo>
                    <a:cubicBezTo>
                      <a:pt x="18" y="168"/>
                      <a:pt x="30" y="155"/>
                      <a:pt x="33" y="155"/>
                    </a:cubicBezTo>
                    <a:cubicBezTo>
                      <a:pt x="40" y="154"/>
                      <a:pt x="47" y="150"/>
                      <a:pt x="52" y="143"/>
                    </a:cubicBezTo>
                    <a:cubicBezTo>
                      <a:pt x="57" y="136"/>
                      <a:pt x="60" y="128"/>
                      <a:pt x="63" y="120"/>
                    </a:cubicBezTo>
                    <a:cubicBezTo>
                      <a:pt x="79" y="106"/>
                      <a:pt x="95" y="92"/>
                      <a:pt x="110" y="76"/>
                    </a:cubicBezTo>
                    <a:cubicBezTo>
                      <a:pt x="132" y="53"/>
                      <a:pt x="137" y="33"/>
                      <a:pt x="136" y="18"/>
                    </a:cubicBezTo>
                    <a:cubicBezTo>
                      <a:pt x="136" y="12"/>
                      <a:pt x="135" y="6"/>
                      <a:pt x="132" y="0"/>
                    </a:cubicBezTo>
                    <a:lnTo>
                      <a:pt x="96" y="14"/>
                    </a:lnTo>
                    <a:close/>
                  </a:path>
                </a:pathLst>
              </a:custGeom>
              <a:noFill/>
              <a:ln w="14275" cap="rnd" cmpd="sng">
                <a:solidFill>
                  <a:srgbClr val="263238"/>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8" name="Google Shape;518;p36"/>
              <p:cNvSpPr/>
              <p:nvPr/>
            </p:nvSpPr>
            <p:spPr>
              <a:xfrm>
                <a:off x="8446080" y="3038008"/>
                <a:ext cx="124278" cy="304966"/>
              </a:xfrm>
              <a:custGeom>
                <a:avLst/>
                <a:gdLst/>
                <a:ahLst/>
                <a:cxnLst/>
                <a:rect l="l" t="t" r="r" b="b"/>
                <a:pathLst>
                  <a:path w="74" h="182" extrusionOk="0">
                    <a:moveTo>
                      <a:pt x="0" y="66"/>
                    </a:moveTo>
                    <a:cubicBezTo>
                      <a:pt x="9" y="178"/>
                      <a:pt x="9" y="178"/>
                      <a:pt x="9" y="178"/>
                    </a:cubicBezTo>
                    <a:cubicBezTo>
                      <a:pt x="9" y="178"/>
                      <a:pt x="15" y="182"/>
                      <a:pt x="35" y="178"/>
                    </a:cubicBezTo>
                    <a:cubicBezTo>
                      <a:pt x="48" y="174"/>
                      <a:pt x="61" y="170"/>
                      <a:pt x="74" y="165"/>
                    </a:cubicBezTo>
                    <a:cubicBezTo>
                      <a:pt x="74" y="165"/>
                      <a:pt x="51" y="65"/>
                      <a:pt x="38" y="34"/>
                    </a:cubicBezTo>
                    <a:cubicBezTo>
                      <a:pt x="26" y="4"/>
                      <a:pt x="15" y="0"/>
                      <a:pt x="2" y="6"/>
                    </a:cubicBezTo>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9" name="Google Shape;519;p36"/>
              <p:cNvSpPr/>
              <p:nvPr/>
            </p:nvSpPr>
            <p:spPr>
              <a:xfrm>
                <a:off x="8446080" y="3038008"/>
                <a:ext cx="124278" cy="304966"/>
              </a:xfrm>
              <a:custGeom>
                <a:avLst/>
                <a:gdLst/>
                <a:ahLst/>
                <a:cxnLst/>
                <a:rect l="l" t="t" r="r" b="b"/>
                <a:pathLst>
                  <a:path w="74" h="182" extrusionOk="0">
                    <a:moveTo>
                      <a:pt x="0" y="66"/>
                    </a:moveTo>
                    <a:cubicBezTo>
                      <a:pt x="9" y="178"/>
                      <a:pt x="9" y="178"/>
                      <a:pt x="9" y="178"/>
                    </a:cubicBezTo>
                    <a:cubicBezTo>
                      <a:pt x="9" y="178"/>
                      <a:pt x="15" y="182"/>
                      <a:pt x="35" y="178"/>
                    </a:cubicBezTo>
                    <a:cubicBezTo>
                      <a:pt x="48" y="174"/>
                      <a:pt x="61" y="170"/>
                      <a:pt x="74" y="165"/>
                    </a:cubicBezTo>
                    <a:cubicBezTo>
                      <a:pt x="74" y="165"/>
                      <a:pt x="51" y="65"/>
                      <a:pt x="38" y="34"/>
                    </a:cubicBezTo>
                    <a:cubicBezTo>
                      <a:pt x="26" y="4"/>
                      <a:pt x="15" y="0"/>
                      <a:pt x="2" y="6"/>
                    </a:cubicBezTo>
                  </a:path>
                </a:pathLst>
              </a:custGeom>
              <a:noFill/>
              <a:ln w="11100" cap="rnd" cmpd="sng">
                <a:solidFill>
                  <a:srgbClr val="263238"/>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0" name="Google Shape;520;p36"/>
              <p:cNvSpPr/>
              <p:nvPr/>
            </p:nvSpPr>
            <p:spPr>
              <a:xfrm>
                <a:off x="8100569" y="3103232"/>
                <a:ext cx="96955" cy="475959"/>
              </a:xfrm>
              <a:custGeom>
                <a:avLst/>
                <a:gdLst/>
                <a:ahLst/>
                <a:cxnLst/>
                <a:rect l="l" t="t" r="r" b="b"/>
                <a:pathLst>
                  <a:path w="110" h="540" extrusionOk="0">
                    <a:moveTo>
                      <a:pt x="0" y="0"/>
                    </a:moveTo>
                    <a:lnTo>
                      <a:pt x="59" y="34"/>
                    </a:lnTo>
                    <a:lnTo>
                      <a:pt x="110" y="540"/>
                    </a:lnTo>
                  </a:path>
                </a:pathLst>
              </a:custGeom>
              <a:noFill/>
              <a:ln w="11100" cap="rnd" cmpd="sng">
                <a:solidFill>
                  <a:srgbClr val="FFFFFF"/>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1" name="Google Shape;521;p36"/>
              <p:cNvSpPr/>
              <p:nvPr/>
            </p:nvSpPr>
            <p:spPr>
              <a:xfrm>
                <a:off x="8501608" y="3051229"/>
                <a:ext cx="54647" cy="70513"/>
              </a:xfrm>
              <a:custGeom>
                <a:avLst/>
                <a:gdLst/>
                <a:ahLst/>
                <a:cxnLst/>
                <a:rect l="l" t="t" r="r" b="b"/>
                <a:pathLst>
                  <a:path w="33" h="42" extrusionOk="0">
                    <a:moveTo>
                      <a:pt x="27" y="0"/>
                    </a:moveTo>
                    <a:cubicBezTo>
                      <a:pt x="27" y="0"/>
                      <a:pt x="33" y="11"/>
                      <a:pt x="31" y="17"/>
                    </a:cubicBezTo>
                    <a:cubicBezTo>
                      <a:pt x="25" y="26"/>
                      <a:pt x="16" y="34"/>
                      <a:pt x="6" y="40"/>
                    </a:cubicBezTo>
                    <a:cubicBezTo>
                      <a:pt x="0" y="42"/>
                      <a:pt x="6" y="33"/>
                      <a:pt x="10" y="25"/>
                    </a:cubicBezTo>
                    <a:cubicBezTo>
                      <a:pt x="14" y="18"/>
                      <a:pt x="27" y="0"/>
                      <a:pt x="27"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2" name="Google Shape;522;p36"/>
              <p:cNvSpPr/>
              <p:nvPr/>
            </p:nvSpPr>
            <p:spPr>
              <a:xfrm>
                <a:off x="8501608" y="3051229"/>
                <a:ext cx="54647" cy="70513"/>
              </a:xfrm>
              <a:custGeom>
                <a:avLst/>
                <a:gdLst/>
                <a:ahLst/>
                <a:cxnLst/>
                <a:rect l="l" t="t" r="r" b="b"/>
                <a:pathLst>
                  <a:path w="33" h="42" extrusionOk="0">
                    <a:moveTo>
                      <a:pt x="27" y="0"/>
                    </a:moveTo>
                    <a:cubicBezTo>
                      <a:pt x="27" y="0"/>
                      <a:pt x="33" y="11"/>
                      <a:pt x="31" y="17"/>
                    </a:cubicBezTo>
                    <a:cubicBezTo>
                      <a:pt x="25" y="26"/>
                      <a:pt x="16" y="34"/>
                      <a:pt x="6" y="40"/>
                    </a:cubicBezTo>
                    <a:cubicBezTo>
                      <a:pt x="0" y="42"/>
                      <a:pt x="6" y="33"/>
                      <a:pt x="10" y="25"/>
                    </a:cubicBezTo>
                    <a:cubicBezTo>
                      <a:pt x="14" y="18"/>
                      <a:pt x="27" y="0"/>
                      <a:pt x="27" y="0"/>
                    </a:cubicBezTo>
                    <a:close/>
                  </a:path>
                </a:pathLst>
              </a:custGeom>
              <a:noFill/>
              <a:ln w="11100" cap="rnd" cmpd="sng">
                <a:solidFill>
                  <a:srgbClr val="263238"/>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3" name="Google Shape;523;p36"/>
              <p:cNvSpPr/>
              <p:nvPr/>
            </p:nvSpPr>
            <p:spPr>
              <a:xfrm>
                <a:off x="8481336" y="3030957"/>
                <a:ext cx="61698" cy="74038"/>
              </a:xfrm>
              <a:custGeom>
                <a:avLst/>
                <a:gdLst/>
                <a:ahLst/>
                <a:cxnLst/>
                <a:rect l="l" t="t" r="r" b="b"/>
                <a:pathLst>
                  <a:path w="37" h="44" extrusionOk="0">
                    <a:moveTo>
                      <a:pt x="27" y="0"/>
                    </a:moveTo>
                    <a:cubicBezTo>
                      <a:pt x="27" y="0"/>
                      <a:pt x="37" y="6"/>
                      <a:pt x="37" y="12"/>
                    </a:cubicBezTo>
                    <a:cubicBezTo>
                      <a:pt x="37" y="19"/>
                      <a:pt x="33" y="26"/>
                      <a:pt x="23" y="35"/>
                    </a:cubicBezTo>
                    <a:cubicBezTo>
                      <a:pt x="12" y="44"/>
                      <a:pt x="4" y="44"/>
                      <a:pt x="2" y="42"/>
                    </a:cubicBezTo>
                    <a:cubicBezTo>
                      <a:pt x="0" y="40"/>
                      <a:pt x="6" y="33"/>
                      <a:pt x="6" y="33"/>
                    </a:cubicBezTo>
                    <a:cubicBezTo>
                      <a:pt x="6" y="33"/>
                      <a:pt x="26" y="16"/>
                      <a:pt x="27"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4" name="Google Shape;524;p36"/>
              <p:cNvSpPr/>
              <p:nvPr/>
            </p:nvSpPr>
            <p:spPr>
              <a:xfrm>
                <a:off x="8481336" y="3030957"/>
                <a:ext cx="61698" cy="74038"/>
              </a:xfrm>
              <a:custGeom>
                <a:avLst/>
                <a:gdLst/>
                <a:ahLst/>
                <a:cxnLst/>
                <a:rect l="l" t="t" r="r" b="b"/>
                <a:pathLst>
                  <a:path w="37" h="44" extrusionOk="0">
                    <a:moveTo>
                      <a:pt x="27" y="0"/>
                    </a:moveTo>
                    <a:cubicBezTo>
                      <a:pt x="27" y="0"/>
                      <a:pt x="37" y="6"/>
                      <a:pt x="37" y="12"/>
                    </a:cubicBezTo>
                    <a:cubicBezTo>
                      <a:pt x="37" y="19"/>
                      <a:pt x="33" y="26"/>
                      <a:pt x="23" y="35"/>
                    </a:cubicBezTo>
                    <a:cubicBezTo>
                      <a:pt x="12" y="44"/>
                      <a:pt x="4" y="44"/>
                      <a:pt x="2" y="42"/>
                    </a:cubicBezTo>
                    <a:cubicBezTo>
                      <a:pt x="0" y="40"/>
                      <a:pt x="6" y="33"/>
                      <a:pt x="6" y="33"/>
                    </a:cubicBezTo>
                    <a:cubicBezTo>
                      <a:pt x="6" y="33"/>
                      <a:pt x="26" y="16"/>
                      <a:pt x="27" y="0"/>
                    </a:cubicBezTo>
                    <a:close/>
                  </a:path>
                </a:pathLst>
              </a:custGeom>
              <a:noFill/>
              <a:ln w="11100" cap="rnd" cmpd="sng">
                <a:solidFill>
                  <a:srgbClr val="263238"/>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5" name="Google Shape;525;p36"/>
              <p:cNvSpPr/>
              <p:nvPr/>
            </p:nvSpPr>
            <p:spPr>
              <a:xfrm>
                <a:off x="8462826" y="3015973"/>
                <a:ext cx="66987" cy="81089"/>
              </a:xfrm>
              <a:custGeom>
                <a:avLst/>
                <a:gdLst/>
                <a:ahLst/>
                <a:cxnLst/>
                <a:rect l="l" t="t" r="r" b="b"/>
                <a:pathLst>
                  <a:path w="40" h="48" extrusionOk="0">
                    <a:moveTo>
                      <a:pt x="30" y="0"/>
                    </a:moveTo>
                    <a:cubicBezTo>
                      <a:pt x="34" y="2"/>
                      <a:pt x="37" y="5"/>
                      <a:pt x="38" y="9"/>
                    </a:cubicBezTo>
                    <a:cubicBezTo>
                      <a:pt x="40" y="15"/>
                      <a:pt x="38" y="21"/>
                      <a:pt x="29" y="32"/>
                    </a:cubicBezTo>
                    <a:cubicBezTo>
                      <a:pt x="19" y="42"/>
                      <a:pt x="8" y="48"/>
                      <a:pt x="4" y="47"/>
                    </a:cubicBezTo>
                    <a:cubicBezTo>
                      <a:pt x="0" y="47"/>
                      <a:pt x="5" y="39"/>
                      <a:pt x="6" y="37"/>
                    </a:cubicBezTo>
                    <a:cubicBezTo>
                      <a:pt x="7" y="36"/>
                      <a:pt x="30" y="0"/>
                      <a:pt x="30"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6" name="Google Shape;526;p36"/>
              <p:cNvSpPr/>
              <p:nvPr/>
            </p:nvSpPr>
            <p:spPr>
              <a:xfrm>
                <a:off x="8462826" y="3015973"/>
                <a:ext cx="66987" cy="81089"/>
              </a:xfrm>
              <a:custGeom>
                <a:avLst/>
                <a:gdLst/>
                <a:ahLst/>
                <a:cxnLst/>
                <a:rect l="l" t="t" r="r" b="b"/>
                <a:pathLst>
                  <a:path w="40" h="48" extrusionOk="0">
                    <a:moveTo>
                      <a:pt x="30" y="0"/>
                    </a:moveTo>
                    <a:cubicBezTo>
                      <a:pt x="34" y="2"/>
                      <a:pt x="37" y="5"/>
                      <a:pt x="38" y="9"/>
                    </a:cubicBezTo>
                    <a:cubicBezTo>
                      <a:pt x="40" y="15"/>
                      <a:pt x="38" y="21"/>
                      <a:pt x="29" y="32"/>
                    </a:cubicBezTo>
                    <a:cubicBezTo>
                      <a:pt x="19" y="42"/>
                      <a:pt x="8" y="48"/>
                      <a:pt x="4" y="47"/>
                    </a:cubicBezTo>
                    <a:cubicBezTo>
                      <a:pt x="0" y="47"/>
                      <a:pt x="5" y="39"/>
                      <a:pt x="6" y="37"/>
                    </a:cubicBezTo>
                    <a:cubicBezTo>
                      <a:pt x="7" y="36"/>
                      <a:pt x="30" y="0"/>
                      <a:pt x="30" y="0"/>
                    </a:cubicBezTo>
                    <a:close/>
                  </a:path>
                </a:pathLst>
              </a:custGeom>
              <a:noFill/>
              <a:ln w="11100" cap="rnd" cmpd="sng">
                <a:solidFill>
                  <a:srgbClr val="263238"/>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7" name="Google Shape;527;p36"/>
              <p:cNvSpPr/>
              <p:nvPr/>
            </p:nvSpPr>
            <p:spPr>
              <a:xfrm>
                <a:off x="8437266" y="2991294"/>
                <a:ext cx="77564" cy="100480"/>
              </a:xfrm>
              <a:custGeom>
                <a:avLst/>
                <a:gdLst/>
                <a:ahLst/>
                <a:cxnLst/>
                <a:rect l="l" t="t" r="r" b="b"/>
                <a:pathLst>
                  <a:path w="46" h="60" extrusionOk="0">
                    <a:moveTo>
                      <a:pt x="27" y="5"/>
                    </a:moveTo>
                    <a:cubicBezTo>
                      <a:pt x="27" y="5"/>
                      <a:pt x="0" y="56"/>
                      <a:pt x="7" y="58"/>
                    </a:cubicBezTo>
                    <a:cubicBezTo>
                      <a:pt x="15" y="60"/>
                      <a:pt x="19" y="55"/>
                      <a:pt x="25" y="46"/>
                    </a:cubicBezTo>
                    <a:cubicBezTo>
                      <a:pt x="32" y="37"/>
                      <a:pt x="46" y="19"/>
                      <a:pt x="43" y="13"/>
                    </a:cubicBezTo>
                    <a:cubicBezTo>
                      <a:pt x="41" y="7"/>
                      <a:pt x="32" y="0"/>
                      <a:pt x="27" y="5"/>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8" name="Google Shape;528;p36"/>
              <p:cNvSpPr/>
              <p:nvPr/>
            </p:nvSpPr>
            <p:spPr>
              <a:xfrm>
                <a:off x="8437266" y="2991294"/>
                <a:ext cx="77564" cy="100480"/>
              </a:xfrm>
              <a:custGeom>
                <a:avLst/>
                <a:gdLst/>
                <a:ahLst/>
                <a:cxnLst/>
                <a:rect l="l" t="t" r="r" b="b"/>
                <a:pathLst>
                  <a:path w="46" h="60" extrusionOk="0">
                    <a:moveTo>
                      <a:pt x="27" y="5"/>
                    </a:moveTo>
                    <a:cubicBezTo>
                      <a:pt x="27" y="5"/>
                      <a:pt x="0" y="56"/>
                      <a:pt x="7" y="58"/>
                    </a:cubicBezTo>
                    <a:cubicBezTo>
                      <a:pt x="15" y="60"/>
                      <a:pt x="19" y="55"/>
                      <a:pt x="25" y="46"/>
                    </a:cubicBezTo>
                    <a:cubicBezTo>
                      <a:pt x="32" y="37"/>
                      <a:pt x="46" y="19"/>
                      <a:pt x="43" y="13"/>
                    </a:cubicBezTo>
                    <a:cubicBezTo>
                      <a:pt x="41" y="7"/>
                      <a:pt x="32" y="0"/>
                      <a:pt x="27" y="5"/>
                    </a:cubicBezTo>
                    <a:close/>
                  </a:path>
                </a:pathLst>
              </a:custGeom>
              <a:noFill/>
              <a:ln w="11100" cap="rnd" cmpd="sng">
                <a:solidFill>
                  <a:srgbClr val="263238"/>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9" name="Google Shape;529;p36"/>
              <p:cNvSpPr/>
              <p:nvPr/>
            </p:nvSpPr>
            <p:spPr>
              <a:xfrm>
                <a:off x="8091755" y="2142500"/>
                <a:ext cx="114583" cy="288220"/>
              </a:xfrm>
              <a:custGeom>
                <a:avLst/>
                <a:gdLst/>
                <a:ahLst/>
                <a:cxnLst/>
                <a:rect l="l" t="t" r="r" b="b"/>
                <a:pathLst>
                  <a:path w="68" h="172" extrusionOk="0">
                    <a:moveTo>
                      <a:pt x="0" y="73"/>
                    </a:moveTo>
                    <a:cubicBezTo>
                      <a:pt x="0" y="73"/>
                      <a:pt x="2" y="102"/>
                      <a:pt x="2" y="134"/>
                    </a:cubicBezTo>
                    <a:cubicBezTo>
                      <a:pt x="2" y="167"/>
                      <a:pt x="10" y="172"/>
                      <a:pt x="19" y="164"/>
                    </a:cubicBezTo>
                    <a:cubicBezTo>
                      <a:pt x="28" y="156"/>
                      <a:pt x="59" y="128"/>
                      <a:pt x="64" y="110"/>
                    </a:cubicBezTo>
                    <a:cubicBezTo>
                      <a:pt x="68" y="92"/>
                      <a:pt x="60" y="0"/>
                      <a:pt x="60" y="0"/>
                    </a:cubicBezTo>
                    <a:cubicBezTo>
                      <a:pt x="60" y="0"/>
                      <a:pt x="6" y="67"/>
                      <a:pt x="0" y="73"/>
                    </a:cubicBezTo>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0" name="Google Shape;530;p36"/>
              <p:cNvSpPr/>
              <p:nvPr/>
            </p:nvSpPr>
            <p:spPr>
              <a:xfrm>
                <a:off x="8112027" y="2142500"/>
                <a:ext cx="94310" cy="202723"/>
              </a:xfrm>
              <a:custGeom>
                <a:avLst/>
                <a:gdLst/>
                <a:ahLst/>
                <a:cxnLst/>
                <a:rect l="l" t="t" r="r" b="b"/>
                <a:pathLst>
                  <a:path w="56" h="121" extrusionOk="0">
                    <a:moveTo>
                      <a:pt x="0" y="59"/>
                    </a:moveTo>
                    <a:cubicBezTo>
                      <a:pt x="4" y="74"/>
                      <a:pt x="4" y="74"/>
                      <a:pt x="4" y="74"/>
                    </a:cubicBezTo>
                    <a:cubicBezTo>
                      <a:pt x="47" y="121"/>
                      <a:pt x="47" y="121"/>
                      <a:pt x="47" y="121"/>
                    </a:cubicBezTo>
                    <a:cubicBezTo>
                      <a:pt x="49" y="118"/>
                      <a:pt x="51" y="114"/>
                      <a:pt x="52" y="110"/>
                    </a:cubicBezTo>
                    <a:cubicBezTo>
                      <a:pt x="56" y="92"/>
                      <a:pt x="48" y="0"/>
                      <a:pt x="48" y="0"/>
                    </a:cubicBezTo>
                    <a:cubicBezTo>
                      <a:pt x="48" y="0"/>
                      <a:pt x="18" y="38"/>
                      <a:pt x="0" y="59"/>
                    </a:cubicBezTo>
                  </a:path>
                </a:pathLst>
              </a:custGeom>
              <a:solidFill>
                <a:srgbClr val="92E3A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1" name="Google Shape;531;p36"/>
              <p:cNvSpPr/>
              <p:nvPr/>
            </p:nvSpPr>
            <p:spPr>
              <a:xfrm>
                <a:off x="8122604" y="2169824"/>
                <a:ext cx="74920" cy="173637"/>
              </a:xfrm>
              <a:custGeom>
                <a:avLst/>
                <a:gdLst/>
                <a:ahLst/>
                <a:cxnLst/>
                <a:rect l="l" t="t" r="r" b="b"/>
                <a:pathLst>
                  <a:path w="45" h="104" extrusionOk="0">
                    <a:moveTo>
                      <a:pt x="41" y="0"/>
                    </a:moveTo>
                    <a:cubicBezTo>
                      <a:pt x="37" y="15"/>
                      <a:pt x="28" y="29"/>
                      <a:pt x="18" y="41"/>
                    </a:cubicBezTo>
                    <a:cubicBezTo>
                      <a:pt x="12" y="49"/>
                      <a:pt x="6" y="55"/>
                      <a:pt x="0" y="61"/>
                    </a:cubicBezTo>
                    <a:cubicBezTo>
                      <a:pt x="39" y="104"/>
                      <a:pt x="39" y="104"/>
                      <a:pt x="39" y="104"/>
                    </a:cubicBezTo>
                    <a:cubicBezTo>
                      <a:pt x="42" y="100"/>
                      <a:pt x="43" y="97"/>
                      <a:pt x="44" y="94"/>
                    </a:cubicBezTo>
                    <a:cubicBezTo>
                      <a:pt x="45" y="90"/>
                      <a:pt x="45" y="83"/>
                      <a:pt x="45" y="74"/>
                    </a:cubicBezTo>
                    <a:cubicBezTo>
                      <a:pt x="45" y="52"/>
                      <a:pt x="43" y="19"/>
                      <a:pt x="41" y="0"/>
                    </a:cubicBezTo>
                  </a:path>
                </a:pathLst>
              </a:custGeom>
              <a:solidFill>
                <a:srgbClr val="DFF7E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2" name="Google Shape;532;p36"/>
              <p:cNvSpPr/>
              <p:nvPr/>
            </p:nvSpPr>
            <p:spPr>
              <a:xfrm>
                <a:off x="8089111" y="2138974"/>
                <a:ext cx="115464" cy="287338"/>
              </a:xfrm>
              <a:custGeom>
                <a:avLst/>
                <a:gdLst/>
                <a:ahLst/>
                <a:cxnLst/>
                <a:rect l="l" t="t" r="r" b="b"/>
                <a:pathLst>
                  <a:path w="69" h="171" extrusionOk="0">
                    <a:moveTo>
                      <a:pt x="2" y="75"/>
                    </a:moveTo>
                    <a:cubicBezTo>
                      <a:pt x="0" y="75"/>
                      <a:pt x="0" y="75"/>
                      <a:pt x="0" y="75"/>
                    </a:cubicBezTo>
                    <a:cubicBezTo>
                      <a:pt x="0" y="75"/>
                      <a:pt x="0" y="77"/>
                      <a:pt x="0" y="80"/>
                    </a:cubicBezTo>
                    <a:cubicBezTo>
                      <a:pt x="1" y="90"/>
                      <a:pt x="2" y="112"/>
                      <a:pt x="2" y="136"/>
                    </a:cubicBezTo>
                    <a:cubicBezTo>
                      <a:pt x="2" y="148"/>
                      <a:pt x="3" y="157"/>
                      <a:pt x="5" y="162"/>
                    </a:cubicBezTo>
                    <a:cubicBezTo>
                      <a:pt x="6" y="165"/>
                      <a:pt x="7" y="167"/>
                      <a:pt x="9" y="169"/>
                    </a:cubicBezTo>
                    <a:cubicBezTo>
                      <a:pt x="10" y="170"/>
                      <a:pt x="12" y="171"/>
                      <a:pt x="14" y="171"/>
                    </a:cubicBezTo>
                    <a:cubicBezTo>
                      <a:pt x="17" y="171"/>
                      <a:pt x="20" y="170"/>
                      <a:pt x="22" y="167"/>
                    </a:cubicBezTo>
                    <a:cubicBezTo>
                      <a:pt x="27" y="163"/>
                      <a:pt x="37" y="154"/>
                      <a:pt x="47" y="144"/>
                    </a:cubicBezTo>
                    <a:cubicBezTo>
                      <a:pt x="51" y="139"/>
                      <a:pt x="56" y="134"/>
                      <a:pt x="60" y="128"/>
                    </a:cubicBezTo>
                    <a:cubicBezTo>
                      <a:pt x="64" y="123"/>
                      <a:pt x="67" y="117"/>
                      <a:pt x="68" y="113"/>
                    </a:cubicBezTo>
                    <a:cubicBezTo>
                      <a:pt x="69" y="108"/>
                      <a:pt x="69" y="101"/>
                      <a:pt x="69" y="92"/>
                    </a:cubicBezTo>
                    <a:cubicBezTo>
                      <a:pt x="69" y="58"/>
                      <a:pt x="64" y="2"/>
                      <a:pt x="64" y="2"/>
                    </a:cubicBezTo>
                    <a:cubicBezTo>
                      <a:pt x="64" y="1"/>
                      <a:pt x="64" y="0"/>
                      <a:pt x="63" y="0"/>
                    </a:cubicBezTo>
                    <a:cubicBezTo>
                      <a:pt x="62" y="0"/>
                      <a:pt x="61" y="0"/>
                      <a:pt x="61" y="1"/>
                    </a:cubicBezTo>
                    <a:cubicBezTo>
                      <a:pt x="61" y="1"/>
                      <a:pt x="57" y="5"/>
                      <a:pt x="52" y="11"/>
                    </a:cubicBezTo>
                    <a:cubicBezTo>
                      <a:pt x="44" y="21"/>
                      <a:pt x="33" y="35"/>
                      <a:pt x="22" y="48"/>
                    </a:cubicBezTo>
                    <a:cubicBezTo>
                      <a:pt x="17" y="54"/>
                      <a:pt x="12" y="60"/>
                      <a:pt x="9" y="65"/>
                    </a:cubicBezTo>
                    <a:cubicBezTo>
                      <a:pt x="7" y="67"/>
                      <a:pt x="5" y="69"/>
                      <a:pt x="4" y="70"/>
                    </a:cubicBezTo>
                    <a:cubicBezTo>
                      <a:pt x="2" y="72"/>
                      <a:pt x="1" y="73"/>
                      <a:pt x="1" y="73"/>
                    </a:cubicBezTo>
                    <a:cubicBezTo>
                      <a:pt x="0" y="73"/>
                      <a:pt x="0" y="74"/>
                      <a:pt x="0" y="75"/>
                    </a:cubicBezTo>
                    <a:cubicBezTo>
                      <a:pt x="2" y="75"/>
                      <a:pt x="2" y="75"/>
                      <a:pt x="2" y="75"/>
                    </a:cubicBezTo>
                    <a:cubicBezTo>
                      <a:pt x="3" y="76"/>
                      <a:pt x="3" y="76"/>
                      <a:pt x="3" y="76"/>
                    </a:cubicBezTo>
                    <a:cubicBezTo>
                      <a:pt x="4" y="75"/>
                      <a:pt x="6" y="74"/>
                      <a:pt x="8" y="71"/>
                    </a:cubicBezTo>
                    <a:cubicBezTo>
                      <a:pt x="23" y="55"/>
                      <a:pt x="64" y="3"/>
                      <a:pt x="64" y="3"/>
                    </a:cubicBezTo>
                    <a:cubicBezTo>
                      <a:pt x="62" y="2"/>
                      <a:pt x="62" y="2"/>
                      <a:pt x="62" y="2"/>
                    </a:cubicBezTo>
                    <a:cubicBezTo>
                      <a:pt x="60" y="2"/>
                      <a:pt x="60" y="2"/>
                      <a:pt x="60" y="2"/>
                    </a:cubicBezTo>
                    <a:cubicBezTo>
                      <a:pt x="60" y="2"/>
                      <a:pt x="61" y="6"/>
                      <a:pt x="61" y="11"/>
                    </a:cubicBezTo>
                    <a:cubicBezTo>
                      <a:pt x="62" y="29"/>
                      <a:pt x="65" y="67"/>
                      <a:pt x="65" y="92"/>
                    </a:cubicBezTo>
                    <a:cubicBezTo>
                      <a:pt x="65" y="101"/>
                      <a:pt x="65" y="108"/>
                      <a:pt x="64" y="112"/>
                    </a:cubicBezTo>
                    <a:cubicBezTo>
                      <a:pt x="63" y="116"/>
                      <a:pt x="60" y="121"/>
                      <a:pt x="57" y="126"/>
                    </a:cubicBezTo>
                    <a:cubicBezTo>
                      <a:pt x="46" y="141"/>
                      <a:pt x="26" y="158"/>
                      <a:pt x="20" y="164"/>
                    </a:cubicBezTo>
                    <a:cubicBezTo>
                      <a:pt x="17" y="166"/>
                      <a:pt x="16" y="167"/>
                      <a:pt x="14" y="167"/>
                    </a:cubicBezTo>
                    <a:cubicBezTo>
                      <a:pt x="13" y="167"/>
                      <a:pt x="12" y="167"/>
                      <a:pt x="12" y="166"/>
                    </a:cubicBezTo>
                    <a:cubicBezTo>
                      <a:pt x="10" y="165"/>
                      <a:pt x="9" y="162"/>
                      <a:pt x="8" y="157"/>
                    </a:cubicBezTo>
                    <a:cubicBezTo>
                      <a:pt x="7" y="152"/>
                      <a:pt x="6" y="145"/>
                      <a:pt x="6" y="136"/>
                    </a:cubicBezTo>
                    <a:cubicBezTo>
                      <a:pt x="6" y="104"/>
                      <a:pt x="4" y="74"/>
                      <a:pt x="4" y="74"/>
                    </a:cubicBezTo>
                    <a:cubicBezTo>
                      <a:pt x="2" y="75"/>
                      <a:pt x="2" y="75"/>
                      <a:pt x="2" y="75"/>
                    </a:cubicBezTo>
                    <a:cubicBezTo>
                      <a:pt x="3" y="76"/>
                      <a:pt x="3" y="76"/>
                      <a:pt x="3" y="76"/>
                    </a:cubicBezTo>
                    <a:cubicBezTo>
                      <a:pt x="2" y="75"/>
                      <a:pt x="2" y="75"/>
                      <a:pt x="2" y="75"/>
                    </a:cubicBezTo>
                  </a:path>
                </a:pathLst>
              </a:custGeom>
              <a:solidFill>
                <a:srgbClr val="26323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3" name="Google Shape;533;p36"/>
              <p:cNvSpPr/>
              <p:nvPr/>
            </p:nvSpPr>
            <p:spPr>
              <a:xfrm>
                <a:off x="7972765" y="1958286"/>
                <a:ext cx="230047" cy="343748"/>
              </a:xfrm>
              <a:custGeom>
                <a:avLst/>
                <a:gdLst/>
                <a:ahLst/>
                <a:cxnLst/>
                <a:rect l="l" t="t" r="r" b="b"/>
                <a:pathLst>
                  <a:path w="137" h="205" extrusionOk="0">
                    <a:moveTo>
                      <a:pt x="0" y="52"/>
                    </a:moveTo>
                    <a:cubicBezTo>
                      <a:pt x="7" y="86"/>
                      <a:pt x="17" y="119"/>
                      <a:pt x="29" y="152"/>
                    </a:cubicBezTo>
                    <a:cubicBezTo>
                      <a:pt x="45" y="192"/>
                      <a:pt x="53" y="205"/>
                      <a:pt x="71" y="197"/>
                    </a:cubicBezTo>
                    <a:cubicBezTo>
                      <a:pt x="89" y="189"/>
                      <a:pt x="125" y="150"/>
                      <a:pt x="131" y="114"/>
                    </a:cubicBezTo>
                    <a:cubicBezTo>
                      <a:pt x="137" y="79"/>
                      <a:pt x="128" y="52"/>
                      <a:pt x="115" y="26"/>
                    </a:cubicBezTo>
                    <a:cubicBezTo>
                      <a:pt x="102" y="0"/>
                      <a:pt x="8" y="41"/>
                      <a:pt x="0" y="52"/>
                    </a:cubicBezTo>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4" name="Google Shape;534;p36"/>
              <p:cNvSpPr/>
              <p:nvPr/>
            </p:nvSpPr>
            <p:spPr>
              <a:xfrm>
                <a:off x="8082060" y="1984728"/>
                <a:ext cx="120753" cy="306729"/>
              </a:xfrm>
              <a:custGeom>
                <a:avLst/>
                <a:gdLst/>
                <a:ahLst/>
                <a:cxnLst/>
                <a:rect l="l" t="t" r="r" b="b"/>
                <a:pathLst>
                  <a:path w="72" h="183" extrusionOk="0">
                    <a:moveTo>
                      <a:pt x="22" y="160"/>
                    </a:moveTo>
                    <a:cubicBezTo>
                      <a:pt x="15" y="168"/>
                      <a:pt x="7" y="176"/>
                      <a:pt x="0" y="183"/>
                    </a:cubicBezTo>
                    <a:cubicBezTo>
                      <a:pt x="2" y="183"/>
                      <a:pt x="4" y="182"/>
                      <a:pt x="6" y="181"/>
                    </a:cubicBezTo>
                    <a:cubicBezTo>
                      <a:pt x="24" y="173"/>
                      <a:pt x="60" y="134"/>
                      <a:pt x="66" y="98"/>
                    </a:cubicBezTo>
                    <a:cubicBezTo>
                      <a:pt x="72" y="63"/>
                      <a:pt x="64" y="36"/>
                      <a:pt x="50" y="10"/>
                    </a:cubicBezTo>
                    <a:cubicBezTo>
                      <a:pt x="45" y="0"/>
                      <a:pt x="29" y="0"/>
                      <a:pt x="11" y="4"/>
                    </a:cubicBezTo>
                    <a:cubicBezTo>
                      <a:pt x="7" y="25"/>
                      <a:pt x="6" y="51"/>
                      <a:pt x="16" y="66"/>
                    </a:cubicBezTo>
                    <a:cubicBezTo>
                      <a:pt x="22" y="160"/>
                      <a:pt x="22" y="160"/>
                      <a:pt x="22" y="160"/>
                    </a:cubicBezTo>
                  </a:path>
                </a:pathLst>
              </a:custGeom>
              <a:solidFill>
                <a:srgbClr val="92E3A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5" name="Google Shape;535;p36"/>
              <p:cNvSpPr/>
              <p:nvPr/>
            </p:nvSpPr>
            <p:spPr>
              <a:xfrm>
                <a:off x="8085585" y="2028799"/>
                <a:ext cx="104006" cy="258253"/>
              </a:xfrm>
              <a:custGeom>
                <a:avLst/>
                <a:gdLst/>
                <a:ahLst/>
                <a:cxnLst/>
                <a:rect l="l" t="t" r="r" b="b"/>
                <a:pathLst>
                  <a:path w="62" h="154" extrusionOk="0">
                    <a:moveTo>
                      <a:pt x="10" y="0"/>
                    </a:moveTo>
                    <a:cubicBezTo>
                      <a:pt x="9" y="1"/>
                      <a:pt x="8" y="1"/>
                      <a:pt x="6" y="2"/>
                    </a:cubicBezTo>
                    <a:cubicBezTo>
                      <a:pt x="6" y="3"/>
                      <a:pt x="6" y="5"/>
                      <a:pt x="6" y="6"/>
                    </a:cubicBezTo>
                    <a:cubicBezTo>
                      <a:pt x="6" y="19"/>
                      <a:pt x="8" y="31"/>
                      <a:pt x="14" y="40"/>
                    </a:cubicBezTo>
                    <a:cubicBezTo>
                      <a:pt x="20" y="134"/>
                      <a:pt x="20" y="134"/>
                      <a:pt x="20" y="134"/>
                    </a:cubicBezTo>
                    <a:cubicBezTo>
                      <a:pt x="20" y="134"/>
                      <a:pt x="20" y="134"/>
                      <a:pt x="20" y="134"/>
                    </a:cubicBezTo>
                    <a:cubicBezTo>
                      <a:pt x="14" y="141"/>
                      <a:pt x="7" y="148"/>
                      <a:pt x="0" y="154"/>
                    </a:cubicBezTo>
                    <a:cubicBezTo>
                      <a:pt x="1" y="154"/>
                      <a:pt x="2" y="154"/>
                      <a:pt x="3" y="153"/>
                    </a:cubicBezTo>
                    <a:cubicBezTo>
                      <a:pt x="12" y="149"/>
                      <a:pt x="25" y="138"/>
                      <a:pt x="37" y="123"/>
                    </a:cubicBezTo>
                    <a:cubicBezTo>
                      <a:pt x="48" y="109"/>
                      <a:pt x="58" y="91"/>
                      <a:pt x="62" y="75"/>
                    </a:cubicBezTo>
                    <a:cubicBezTo>
                      <a:pt x="58" y="77"/>
                      <a:pt x="55" y="77"/>
                      <a:pt x="54" y="77"/>
                    </a:cubicBezTo>
                    <a:cubicBezTo>
                      <a:pt x="54" y="77"/>
                      <a:pt x="53" y="77"/>
                      <a:pt x="53" y="77"/>
                    </a:cubicBezTo>
                    <a:cubicBezTo>
                      <a:pt x="50" y="61"/>
                      <a:pt x="50" y="61"/>
                      <a:pt x="50" y="61"/>
                    </a:cubicBezTo>
                    <a:cubicBezTo>
                      <a:pt x="50" y="61"/>
                      <a:pt x="50" y="61"/>
                      <a:pt x="50" y="61"/>
                    </a:cubicBezTo>
                    <a:cubicBezTo>
                      <a:pt x="50" y="61"/>
                      <a:pt x="50" y="61"/>
                      <a:pt x="50" y="61"/>
                    </a:cubicBezTo>
                    <a:cubicBezTo>
                      <a:pt x="50" y="61"/>
                      <a:pt x="51" y="57"/>
                      <a:pt x="52" y="52"/>
                    </a:cubicBezTo>
                    <a:cubicBezTo>
                      <a:pt x="51" y="53"/>
                      <a:pt x="50" y="53"/>
                      <a:pt x="49" y="53"/>
                    </a:cubicBezTo>
                    <a:cubicBezTo>
                      <a:pt x="45" y="53"/>
                      <a:pt x="43" y="52"/>
                      <a:pt x="40" y="52"/>
                    </a:cubicBezTo>
                    <a:cubicBezTo>
                      <a:pt x="37" y="51"/>
                      <a:pt x="35" y="50"/>
                      <a:pt x="34" y="49"/>
                    </a:cubicBezTo>
                    <a:cubicBezTo>
                      <a:pt x="32" y="48"/>
                      <a:pt x="31" y="47"/>
                      <a:pt x="31" y="45"/>
                    </a:cubicBezTo>
                    <a:cubicBezTo>
                      <a:pt x="30" y="43"/>
                      <a:pt x="30" y="39"/>
                      <a:pt x="30" y="36"/>
                    </a:cubicBezTo>
                    <a:cubicBezTo>
                      <a:pt x="29" y="33"/>
                      <a:pt x="29" y="30"/>
                      <a:pt x="27" y="29"/>
                    </a:cubicBezTo>
                    <a:cubicBezTo>
                      <a:pt x="26" y="28"/>
                      <a:pt x="25" y="27"/>
                      <a:pt x="23" y="27"/>
                    </a:cubicBezTo>
                    <a:cubicBezTo>
                      <a:pt x="23" y="27"/>
                      <a:pt x="23" y="27"/>
                      <a:pt x="23" y="27"/>
                    </a:cubicBezTo>
                    <a:cubicBezTo>
                      <a:pt x="19" y="27"/>
                      <a:pt x="15" y="25"/>
                      <a:pt x="12" y="22"/>
                    </a:cubicBezTo>
                    <a:cubicBezTo>
                      <a:pt x="10" y="19"/>
                      <a:pt x="8" y="14"/>
                      <a:pt x="8" y="9"/>
                    </a:cubicBezTo>
                    <a:cubicBezTo>
                      <a:pt x="8" y="6"/>
                      <a:pt x="9" y="3"/>
                      <a:pt x="10" y="0"/>
                    </a:cubicBezTo>
                  </a:path>
                </a:pathLst>
              </a:custGeom>
              <a:solidFill>
                <a:srgbClr val="DFF7E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6" name="Google Shape;536;p36"/>
              <p:cNvSpPr/>
              <p:nvPr/>
            </p:nvSpPr>
            <p:spPr>
              <a:xfrm>
                <a:off x="7970121" y="1982966"/>
                <a:ext cx="229165" cy="312017"/>
              </a:xfrm>
              <a:custGeom>
                <a:avLst/>
                <a:gdLst/>
                <a:ahLst/>
                <a:cxnLst/>
                <a:rect l="l" t="t" r="r" b="b"/>
                <a:pathLst>
                  <a:path w="137" h="186" extrusionOk="0">
                    <a:moveTo>
                      <a:pt x="2" y="37"/>
                    </a:moveTo>
                    <a:cubicBezTo>
                      <a:pt x="0" y="37"/>
                      <a:pt x="0" y="37"/>
                      <a:pt x="0" y="37"/>
                    </a:cubicBezTo>
                    <a:cubicBezTo>
                      <a:pt x="8" y="71"/>
                      <a:pt x="17" y="105"/>
                      <a:pt x="29" y="138"/>
                    </a:cubicBezTo>
                    <a:cubicBezTo>
                      <a:pt x="29" y="138"/>
                      <a:pt x="29" y="138"/>
                      <a:pt x="29" y="138"/>
                    </a:cubicBezTo>
                    <a:cubicBezTo>
                      <a:pt x="36" y="154"/>
                      <a:pt x="41" y="166"/>
                      <a:pt x="46" y="174"/>
                    </a:cubicBezTo>
                    <a:cubicBezTo>
                      <a:pt x="49" y="178"/>
                      <a:pt x="52" y="181"/>
                      <a:pt x="55" y="183"/>
                    </a:cubicBezTo>
                    <a:cubicBezTo>
                      <a:pt x="57" y="185"/>
                      <a:pt x="61" y="186"/>
                      <a:pt x="64" y="186"/>
                    </a:cubicBezTo>
                    <a:cubicBezTo>
                      <a:pt x="67" y="186"/>
                      <a:pt x="71" y="185"/>
                      <a:pt x="74" y="184"/>
                    </a:cubicBezTo>
                    <a:cubicBezTo>
                      <a:pt x="84" y="179"/>
                      <a:pt x="97" y="168"/>
                      <a:pt x="109" y="152"/>
                    </a:cubicBezTo>
                    <a:cubicBezTo>
                      <a:pt x="121" y="137"/>
                      <a:pt x="132" y="118"/>
                      <a:pt x="135" y="100"/>
                    </a:cubicBezTo>
                    <a:cubicBezTo>
                      <a:pt x="137" y="92"/>
                      <a:pt x="137" y="84"/>
                      <a:pt x="137" y="77"/>
                    </a:cubicBezTo>
                    <a:cubicBezTo>
                      <a:pt x="137" y="51"/>
                      <a:pt x="129" y="30"/>
                      <a:pt x="119" y="10"/>
                    </a:cubicBezTo>
                    <a:cubicBezTo>
                      <a:pt x="117" y="6"/>
                      <a:pt x="114" y="4"/>
                      <a:pt x="110" y="2"/>
                    </a:cubicBezTo>
                    <a:cubicBezTo>
                      <a:pt x="106" y="1"/>
                      <a:pt x="102" y="0"/>
                      <a:pt x="97" y="0"/>
                    </a:cubicBezTo>
                    <a:cubicBezTo>
                      <a:pt x="80" y="0"/>
                      <a:pt x="58" y="7"/>
                      <a:pt x="39" y="15"/>
                    </a:cubicBezTo>
                    <a:cubicBezTo>
                      <a:pt x="30" y="18"/>
                      <a:pt x="21" y="22"/>
                      <a:pt x="14" y="26"/>
                    </a:cubicBezTo>
                    <a:cubicBezTo>
                      <a:pt x="11" y="28"/>
                      <a:pt x="8" y="30"/>
                      <a:pt x="6" y="31"/>
                    </a:cubicBezTo>
                    <a:cubicBezTo>
                      <a:pt x="4" y="33"/>
                      <a:pt x="2" y="34"/>
                      <a:pt x="1" y="36"/>
                    </a:cubicBezTo>
                    <a:cubicBezTo>
                      <a:pt x="0" y="36"/>
                      <a:pt x="0" y="37"/>
                      <a:pt x="0" y="37"/>
                    </a:cubicBezTo>
                    <a:cubicBezTo>
                      <a:pt x="2" y="37"/>
                      <a:pt x="2" y="37"/>
                      <a:pt x="2" y="37"/>
                    </a:cubicBezTo>
                    <a:cubicBezTo>
                      <a:pt x="4" y="38"/>
                      <a:pt x="4" y="38"/>
                      <a:pt x="4" y="38"/>
                    </a:cubicBezTo>
                    <a:cubicBezTo>
                      <a:pt x="4" y="37"/>
                      <a:pt x="6" y="36"/>
                      <a:pt x="8" y="35"/>
                    </a:cubicBezTo>
                    <a:cubicBezTo>
                      <a:pt x="15" y="29"/>
                      <a:pt x="31" y="22"/>
                      <a:pt x="48" y="16"/>
                    </a:cubicBezTo>
                    <a:cubicBezTo>
                      <a:pt x="65" y="9"/>
                      <a:pt x="83" y="4"/>
                      <a:pt x="97" y="4"/>
                    </a:cubicBezTo>
                    <a:cubicBezTo>
                      <a:pt x="102" y="4"/>
                      <a:pt x="106" y="5"/>
                      <a:pt x="109" y="6"/>
                    </a:cubicBezTo>
                    <a:cubicBezTo>
                      <a:pt x="112" y="7"/>
                      <a:pt x="114" y="9"/>
                      <a:pt x="115" y="12"/>
                    </a:cubicBezTo>
                    <a:cubicBezTo>
                      <a:pt x="126" y="32"/>
                      <a:pt x="133" y="52"/>
                      <a:pt x="133" y="77"/>
                    </a:cubicBezTo>
                    <a:cubicBezTo>
                      <a:pt x="133" y="84"/>
                      <a:pt x="133" y="91"/>
                      <a:pt x="131" y="99"/>
                    </a:cubicBezTo>
                    <a:cubicBezTo>
                      <a:pt x="128" y="117"/>
                      <a:pt x="118" y="135"/>
                      <a:pt x="106" y="150"/>
                    </a:cubicBezTo>
                    <a:cubicBezTo>
                      <a:pt x="94" y="165"/>
                      <a:pt x="81" y="176"/>
                      <a:pt x="72" y="180"/>
                    </a:cubicBezTo>
                    <a:cubicBezTo>
                      <a:pt x="69" y="181"/>
                      <a:pt x="67" y="182"/>
                      <a:pt x="64" y="182"/>
                    </a:cubicBezTo>
                    <a:cubicBezTo>
                      <a:pt x="62" y="182"/>
                      <a:pt x="59" y="181"/>
                      <a:pt x="57" y="180"/>
                    </a:cubicBezTo>
                    <a:cubicBezTo>
                      <a:pt x="53" y="177"/>
                      <a:pt x="50" y="172"/>
                      <a:pt x="46" y="165"/>
                    </a:cubicBezTo>
                    <a:cubicBezTo>
                      <a:pt x="42" y="158"/>
                      <a:pt x="38" y="148"/>
                      <a:pt x="33" y="136"/>
                    </a:cubicBezTo>
                    <a:cubicBezTo>
                      <a:pt x="31" y="137"/>
                      <a:pt x="31" y="137"/>
                      <a:pt x="31" y="137"/>
                    </a:cubicBezTo>
                    <a:cubicBezTo>
                      <a:pt x="33" y="136"/>
                      <a:pt x="33" y="136"/>
                      <a:pt x="33" y="136"/>
                    </a:cubicBezTo>
                    <a:cubicBezTo>
                      <a:pt x="21" y="104"/>
                      <a:pt x="11" y="70"/>
                      <a:pt x="4" y="36"/>
                    </a:cubicBezTo>
                    <a:cubicBezTo>
                      <a:pt x="2" y="37"/>
                      <a:pt x="2" y="37"/>
                      <a:pt x="2" y="37"/>
                    </a:cubicBezTo>
                    <a:cubicBezTo>
                      <a:pt x="4" y="38"/>
                      <a:pt x="4" y="38"/>
                      <a:pt x="4" y="38"/>
                    </a:cubicBezTo>
                    <a:cubicBezTo>
                      <a:pt x="2" y="37"/>
                      <a:pt x="2" y="37"/>
                      <a:pt x="2" y="37"/>
                    </a:cubicBezTo>
                  </a:path>
                </a:pathLst>
              </a:custGeom>
              <a:solidFill>
                <a:srgbClr val="26323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7" name="Google Shape;537;p36"/>
              <p:cNvSpPr/>
              <p:nvPr/>
            </p:nvSpPr>
            <p:spPr>
              <a:xfrm>
                <a:off x="8018598" y="2131042"/>
                <a:ext cx="89022" cy="96955"/>
              </a:xfrm>
              <a:custGeom>
                <a:avLst/>
                <a:gdLst/>
                <a:ahLst/>
                <a:cxnLst/>
                <a:rect l="l" t="t" r="r" b="b"/>
                <a:pathLst>
                  <a:path w="53" h="58" extrusionOk="0">
                    <a:moveTo>
                      <a:pt x="11" y="0"/>
                    </a:moveTo>
                    <a:cubicBezTo>
                      <a:pt x="0" y="35"/>
                      <a:pt x="0" y="35"/>
                      <a:pt x="0" y="35"/>
                    </a:cubicBezTo>
                    <a:cubicBezTo>
                      <a:pt x="12" y="38"/>
                      <a:pt x="12" y="38"/>
                      <a:pt x="12" y="38"/>
                    </a:cubicBezTo>
                    <a:cubicBezTo>
                      <a:pt x="16" y="53"/>
                      <a:pt x="16" y="53"/>
                      <a:pt x="16" y="53"/>
                    </a:cubicBezTo>
                    <a:cubicBezTo>
                      <a:pt x="16" y="53"/>
                      <a:pt x="24" y="58"/>
                      <a:pt x="39" y="48"/>
                    </a:cubicBezTo>
                    <a:cubicBezTo>
                      <a:pt x="48" y="43"/>
                      <a:pt x="53" y="33"/>
                      <a:pt x="51" y="23"/>
                    </a:cubicBezTo>
                  </a:path>
                </a:pathLst>
              </a:custGeom>
              <a:noFill/>
              <a:ln w="11100" cap="rnd" cmpd="sng">
                <a:solidFill>
                  <a:srgbClr val="263238"/>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8" name="Google Shape;538;p36"/>
              <p:cNvSpPr/>
              <p:nvPr/>
            </p:nvSpPr>
            <p:spPr>
              <a:xfrm>
                <a:off x="8050329" y="2077276"/>
                <a:ext cx="38782" cy="13221"/>
              </a:xfrm>
              <a:custGeom>
                <a:avLst/>
                <a:gdLst/>
                <a:ahLst/>
                <a:cxnLst/>
                <a:rect l="l" t="t" r="r" b="b"/>
                <a:pathLst>
                  <a:path w="23" h="8" extrusionOk="0">
                    <a:moveTo>
                      <a:pt x="0" y="6"/>
                    </a:moveTo>
                    <a:cubicBezTo>
                      <a:pt x="7" y="0"/>
                      <a:pt x="17" y="0"/>
                      <a:pt x="23" y="7"/>
                    </a:cubicBezTo>
                    <a:cubicBezTo>
                      <a:pt x="23" y="8"/>
                      <a:pt x="23" y="8"/>
                      <a:pt x="23" y="8"/>
                    </a:cubicBezTo>
                  </a:path>
                </a:pathLst>
              </a:custGeom>
              <a:noFill/>
              <a:ln w="11100" cap="rnd" cmpd="sng">
                <a:solidFill>
                  <a:srgbClr val="263238"/>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9" name="Google Shape;539;p36"/>
              <p:cNvSpPr/>
              <p:nvPr/>
            </p:nvSpPr>
            <p:spPr>
              <a:xfrm>
                <a:off x="7996563" y="2092260"/>
                <a:ext cx="26442" cy="13221"/>
              </a:xfrm>
              <a:custGeom>
                <a:avLst/>
                <a:gdLst/>
                <a:ahLst/>
                <a:cxnLst/>
                <a:rect l="l" t="t" r="r" b="b"/>
                <a:pathLst>
                  <a:path w="16" h="8" extrusionOk="0">
                    <a:moveTo>
                      <a:pt x="16" y="3"/>
                    </a:moveTo>
                    <a:cubicBezTo>
                      <a:pt x="10" y="0"/>
                      <a:pt x="3" y="2"/>
                      <a:pt x="0" y="8"/>
                    </a:cubicBezTo>
                    <a:cubicBezTo>
                      <a:pt x="0" y="8"/>
                      <a:pt x="0" y="8"/>
                      <a:pt x="0" y="8"/>
                    </a:cubicBezTo>
                  </a:path>
                </a:pathLst>
              </a:custGeom>
              <a:noFill/>
              <a:ln w="11100" cap="rnd" cmpd="sng">
                <a:solidFill>
                  <a:srgbClr val="263238"/>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0" name="Google Shape;540;p36"/>
              <p:cNvSpPr/>
              <p:nvPr/>
            </p:nvSpPr>
            <p:spPr>
              <a:xfrm>
                <a:off x="8065313" y="2110769"/>
                <a:ext cx="13221" cy="23798"/>
              </a:xfrm>
              <a:custGeom>
                <a:avLst/>
                <a:gdLst/>
                <a:ahLst/>
                <a:cxnLst/>
                <a:rect l="l" t="t" r="r" b="b"/>
                <a:pathLst>
                  <a:path w="8" h="14" extrusionOk="0">
                    <a:moveTo>
                      <a:pt x="7" y="6"/>
                    </a:moveTo>
                    <a:cubicBezTo>
                      <a:pt x="8" y="10"/>
                      <a:pt x="7" y="13"/>
                      <a:pt x="5" y="14"/>
                    </a:cubicBezTo>
                    <a:cubicBezTo>
                      <a:pt x="3" y="14"/>
                      <a:pt x="1" y="11"/>
                      <a:pt x="0" y="7"/>
                    </a:cubicBezTo>
                    <a:cubicBezTo>
                      <a:pt x="0" y="4"/>
                      <a:pt x="1" y="1"/>
                      <a:pt x="3" y="0"/>
                    </a:cubicBezTo>
                    <a:cubicBezTo>
                      <a:pt x="5" y="0"/>
                      <a:pt x="7" y="3"/>
                      <a:pt x="7" y="6"/>
                    </a:cubicBezTo>
                    <a:close/>
                  </a:path>
                </a:pathLst>
              </a:custGeom>
              <a:solidFill>
                <a:srgbClr val="22222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1" name="Google Shape;541;p36"/>
              <p:cNvSpPr/>
              <p:nvPr/>
            </p:nvSpPr>
            <p:spPr>
              <a:xfrm>
                <a:off x="8015073" y="2117820"/>
                <a:ext cx="13221" cy="22917"/>
              </a:xfrm>
              <a:custGeom>
                <a:avLst/>
                <a:gdLst/>
                <a:ahLst/>
                <a:cxnLst/>
                <a:rect l="l" t="t" r="r" b="b"/>
                <a:pathLst>
                  <a:path w="8" h="14" extrusionOk="0">
                    <a:moveTo>
                      <a:pt x="8" y="6"/>
                    </a:moveTo>
                    <a:cubicBezTo>
                      <a:pt x="8" y="10"/>
                      <a:pt x="7" y="13"/>
                      <a:pt x="5" y="14"/>
                    </a:cubicBezTo>
                    <a:cubicBezTo>
                      <a:pt x="3" y="14"/>
                      <a:pt x="1" y="11"/>
                      <a:pt x="1" y="7"/>
                    </a:cubicBezTo>
                    <a:cubicBezTo>
                      <a:pt x="0" y="4"/>
                      <a:pt x="1" y="1"/>
                      <a:pt x="3" y="0"/>
                    </a:cubicBezTo>
                    <a:cubicBezTo>
                      <a:pt x="5" y="0"/>
                      <a:pt x="7" y="3"/>
                      <a:pt x="8" y="6"/>
                    </a:cubicBezTo>
                    <a:close/>
                  </a:path>
                </a:pathLst>
              </a:custGeom>
              <a:solidFill>
                <a:srgbClr val="22222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2" name="Google Shape;542;p36"/>
              <p:cNvSpPr/>
              <p:nvPr/>
            </p:nvSpPr>
            <p:spPr>
              <a:xfrm>
                <a:off x="7884625" y="1889537"/>
                <a:ext cx="358732" cy="226521"/>
              </a:xfrm>
              <a:custGeom>
                <a:avLst/>
                <a:gdLst/>
                <a:ahLst/>
                <a:cxnLst/>
                <a:rect l="l" t="t" r="r" b="b"/>
                <a:pathLst>
                  <a:path w="214" h="135" extrusionOk="0">
                    <a:moveTo>
                      <a:pt x="133" y="79"/>
                    </a:moveTo>
                    <a:cubicBezTo>
                      <a:pt x="134" y="77"/>
                      <a:pt x="91" y="107"/>
                      <a:pt x="54" y="108"/>
                    </a:cubicBezTo>
                    <a:cubicBezTo>
                      <a:pt x="17" y="109"/>
                      <a:pt x="0" y="94"/>
                      <a:pt x="15" y="61"/>
                    </a:cubicBezTo>
                    <a:cubicBezTo>
                      <a:pt x="29" y="27"/>
                      <a:pt x="90" y="0"/>
                      <a:pt x="152" y="3"/>
                    </a:cubicBezTo>
                    <a:cubicBezTo>
                      <a:pt x="214" y="6"/>
                      <a:pt x="209" y="53"/>
                      <a:pt x="206" y="81"/>
                    </a:cubicBezTo>
                    <a:cubicBezTo>
                      <a:pt x="202" y="109"/>
                      <a:pt x="194" y="129"/>
                      <a:pt x="182" y="132"/>
                    </a:cubicBezTo>
                    <a:cubicBezTo>
                      <a:pt x="169" y="135"/>
                      <a:pt x="155" y="134"/>
                      <a:pt x="153" y="128"/>
                    </a:cubicBezTo>
                    <a:cubicBezTo>
                      <a:pt x="151" y="121"/>
                      <a:pt x="153" y="108"/>
                      <a:pt x="143" y="108"/>
                    </a:cubicBezTo>
                    <a:cubicBezTo>
                      <a:pt x="133" y="108"/>
                      <a:pt x="126" y="95"/>
                      <a:pt x="133" y="79"/>
                    </a:cubicBezTo>
                  </a:path>
                </a:pathLst>
              </a:custGeom>
              <a:solidFill>
                <a:srgbClr val="26323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3" name="Google Shape;543;p36"/>
              <p:cNvSpPr/>
              <p:nvPr/>
            </p:nvSpPr>
            <p:spPr>
              <a:xfrm>
                <a:off x="7897846" y="1891299"/>
                <a:ext cx="338459" cy="226521"/>
              </a:xfrm>
              <a:custGeom>
                <a:avLst/>
                <a:gdLst/>
                <a:ahLst/>
                <a:cxnLst/>
                <a:rect l="l" t="t" r="r" b="b"/>
                <a:pathLst>
                  <a:path w="202" h="135" extrusionOk="0">
                    <a:moveTo>
                      <a:pt x="125" y="78"/>
                    </a:moveTo>
                    <a:cubicBezTo>
                      <a:pt x="127" y="79"/>
                      <a:pt x="127" y="79"/>
                      <a:pt x="127" y="79"/>
                    </a:cubicBezTo>
                    <a:cubicBezTo>
                      <a:pt x="127" y="79"/>
                      <a:pt x="127" y="79"/>
                      <a:pt x="127" y="78"/>
                    </a:cubicBezTo>
                    <a:cubicBezTo>
                      <a:pt x="127" y="78"/>
                      <a:pt x="127" y="77"/>
                      <a:pt x="126" y="77"/>
                    </a:cubicBezTo>
                    <a:cubicBezTo>
                      <a:pt x="126" y="76"/>
                      <a:pt x="125" y="76"/>
                      <a:pt x="125" y="76"/>
                    </a:cubicBezTo>
                    <a:cubicBezTo>
                      <a:pt x="124" y="76"/>
                      <a:pt x="124" y="76"/>
                      <a:pt x="124" y="76"/>
                    </a:cubicBezTo>
                    <a:cubicBezTo>
                      <a:pt x="123" y="77"/>
                      <a:pt x="122" y="77"/>
                      <a:pt x="121" y="78"/>
                    </a:cubicBezTo>
                    <a:cubicBezTo>
                      <a:pt x="115" y="81"/>
                      <a:pt x="104" y="88"/>
                      <a:pt x="90" y="94"/>
                    </a:cubicBezTo>
                    <a:cubicBezTo>
                      <a:pt x="77" y="100"/>
                      <a:pt x="61" y="105"/>
                      <a:pt x="46" y="105"/>
                    </a:cubicBezTo>
                    <a:cubicBezTo>
                      <a:pt x="45" y="105"/>
                      <a:pt x="44" y="105"/>
                      <a:pt x="43" y="105"/>
                    </a:cubicBezTo>
                    <a:cubicBezTo>
                      <a:pt x="30" y="105"/>
                      <a:pt x="20" y="103"/>
                      <a:pt x="14" y="99"/>
                    </a:cubicBezTo>
                    <a:cubicBezTo>
                      <a:pt x="10" y="97"/>
                      <a:pt x="8" y="94"/>
                      <a:pt x="6" y="91"/>
                    </a:cubicBezTo>
                    <a:cubicBezTo>
                      <a:pt x="5" y="88"/>
                      <a:pt x="4" y="85"/>
                      <a:pt x="4" y="80"/>
                    </a:cubicBezTo>
                    <a:cubicBezTo>
                      <a:pt x="4" y="75"/>
                      <a:pt x="5" y="68"/>
                      <a:pt x="9" y="60"/>
                    </a:cubicBezTo>
                    <a:cubicBezTo>
                      <a:pt x="15" y="45"/>
                      <a:pt x="32" y="31"/>
                      <a:pt x="55" y="21"/>
                    </a:cubicBezTo>
                    <a:cubicBezTo>
                      <a:pt x="78" y="10"/>
                      <a:pt x="106" y="4"/>
                      <a:pt x="135" y="4"/>
                    </a:cubicBezTo>
                    <a:cubicBezTo>
                      <a:pt x="138" y="4"/>
                      <a:pt x="141" y="4"/>
                      <a:pt x="144" y="4"/>
                    </a:cubicBezTo>
                    <a:cubicBezTo>
                      <a:pt x="167" y="5"/>
                      <a:pt x="180" y="12"/>
                      <a:pt x="188" y="22"/>
                    </a:cubicBezTo>
                    <a:cubicBezTo>
                      <a:pt x="195" y="32"/>
                      <a:pt x="198" y="45"/>
                      <a:pt x="198" y="57"/>
                    </a:cubicBezTo>
                    <a:cubicBezTo>
                      <a:pt x="198" y="65"/>
                      <a:pt x="197" y="73"/>
                      <a:pt x="196" y="80"/>
                    </a:cubicBezTo>
                    <a:cubicBezTo>
                      <a:pt x="194" y="94"/>
                      <a:pt x="191" y="106"/>
                      <a:pt x="187" y="114"/>
                    </a:cubicBezTo>
                    <a:cubicBezTo>
                      <a:pt x="185" y="119"/>
                      <a:pt x="183" y="122"/>
                      <a:pt x="181" y="125"/>
                    </a:cubicBezTo>
                    <a:cubicBezTo>
                      <a:pt x="178" y="127"/>
                      <a:pt x="176" y="129"/>
                      <a:pt x="173" y="129"/>
                    </a:cubicBezTo>
                    <a:cubicBezTo>
                      <a:pt x="169" y="130"/>
                      <a:pt x="165" y="131"/>
                      <a:pt x="161" y="131"/>
                    </a:cubicBezTo>
                    <a:cubicBezTo>
                      <a:pt x="157" y="131"/>
                      <a:pt x="153" y="130"/>
                      <a:pt x="151" y="129"/>
                    </a:cubicBezTo>
                    <a:cubicBezTo>
                      <a:pt x="150" y="129"/>
                      <a:pt x="149" y="128"/>
                      <a:pt x="148" y="128"/>
                    </a:cubicBezTo>
                    <a:cubicBezTo>
                      <a:pt x="147" y="127"/>
                      <a:pt x="147" y="127"/>
                      <a:pt x="147" y="126"/>
                    </a:cubicBezTo>
                    <a:cubicBezTo>
                      <a:pt x="147" y="125"/>
                      <a:pt x="146" y="123"/>
                      <a:pt x="146" y="121"/>
                    </a:cubicBezTo>
                    <a:cubicBezTo>
                      <a:pt x="146" y="118"/>
                      <a:pt x="145" y="114"/>
                      <a:pt x="144" y="111"/>
                    </a:cubicBezTo>
                    <a:cubicBezTo>
                      <a:pt x="143" y="109"/>
                      <a:pt x="142" y="108"/>
                      <a:pt x="141" y="107"/>
                    </a:cubicBezTo>
                    <a:cubicBezTo>
                      <a:pt x="139" y="106"/>
                      <a:pt x="137" y="105"/>
                      <a:pt x="135" y="105"/>
                    </a:cubicBezTo>
                    <a:cubicBezTo>
                      <a:pt x="132" y="105"/>
                      <a:pt x="130" y="104"/>
                      <a:pt x="128" y="101"/>
                    </a:cubicBezTo>
                    <a:cubicBezTo>
                      <a:pt x="126" y="99"/>
                      <a:pt x="124" y="95"/>
                      <a:pt x="124" y="91"/>
                    </a:cubicBezTo>
                    <a:cubicBezTo>
                      <a:pt x="124" y="87"/>
                      <a:pt x="125" y="83"/>
                      <a:pt x="127" y="79"/>
                    </a:cubicBezTo>
                    <a:cubicBezTo>
                      <a:pt x="127" y="79"/>
                      <a:pt x="127" y="79"/>
                      <a:pt x="127" y="79"/>
                    </a:cubicBezTo>
                    <a:cubicBezTo>
                      <a:pt x="125" y="78"/>
                      <a:pt x="125" y="78"/>
                      <a:pt x="125" y="78"/>
                    </a:cubicBezTo>
                    <a:cubicBezTo>
                      <a:pt x="123" y="77"/>
                      <a:pt x="123" y="77"/>
                      <a:pt x="123" y="77"/>
                    </a:cubicBezTo>
                    <a:cubicBezTo>
                      <a:pt x="121" y="82"/>
                      <a:pt x="120" y="87"/>
                      <a:pt x="120" y="91"/>
                    </a:cubicBezTo>
                    <a:cubicBezTo>
                      <a:pt x="120" y="96"/>
                      <a:pt x="122" y="101"/>
                      <a:pt x="124" y="104"/>
                    </a:cubicBezTo>
                    <a:cubicBezTo>
                      <a:pt x="127" y="107"/>
                      <a:pt x="131" y="109"/>
                      <a:pt x="135" y="109"/>
                    </a:cubicBezTo>
                    <a:cubicBezTo>
                      <a:pt x="137" y="109"/>
                      <a:pt x="138" y="110"/>
                      <a:pt x="139" y="111"/>
                    </a:cubicBezTo>
                    <a:cubicBezTo>
                      <a:pt x="141" y="112"/>
                      <a:pt x="141" y="115"/>
                      <a:pt x="142" y="118"/>
                    </a:cubicBezTo>
                    <a:cubicBezTo>
                      <a:pt x="142" y="121"/>
                      <a:pt x="142" y="125"/>
                      <a:pt x="143" y="127"/>
                    </a:cubicBezTo>
                    <a:cubicBezTo>
                      <a:pt x="143" y="129"/>
                      <a:pt x="144" y="130"/>
                      <a:pt x="146" y="131"/>
                    </a:cubicBezTo>
                    <a:cubicBezTo>
                      <a:pt x="147" y="132"/>
                      <a:pt x="149" y="133"/>
                      <a:pt x="152" y="134"/>
                    </a:cubicBezTo>
                    <a:cubicBezTo>
                      <a:pt x="155" y="134"/>
                      <a:pt x="157" y="135"/>
                      <a:pt x="161" y="135"/>
                    </a:cubicBezTo>
                    <a:cubicBezTo>
                      <a:pt x="165" y="135"/>
                      <a:pt x="170" y="134"/>
                      <a:pt x="174" y="133"/>
                    </a:cubicBezTo>
                    <a:cubicBezTo>
                      <a:pt x="178" y="132"/>
                      <a:pt x="181" y="130"/>
                      <a:pt x="184" y="127"/>
                    </a:cubicBezTo>
                    <a:cubicBezTo>
                      <a:pt x="192" y="118"/>
                      <a:pt x="197" y="101"/>
                      <a:pt x="200" y="80"/>
                    </a:cubicBezTo>
                    <a:cubicBezTo>
                      <a:pt x="201" y="74"/>
                      <a:pt x="202" y="66"/>
                      <a:pt x="202" y="57"/>
                    </a:cubicBezTo>
                    <a:cubicBezTo>
                      <a:pt x="202" y="44"/>
                      <a:pt x="199" y="31"/>
                      <a:pt x="191" y="20"/>
                    </a:cubicBezTo>
                    <a:cubicBezTo>
                      <a:pt x="182" y="9"/>
                      <a:pt x="168" y="1"/>
                      <a:pt x="144" y="0"/>
                    </a:cubicBezTo>
                    <a:cubicBezTo>
                      <a:pt x="141" y="0"/>
                      <a:pt x="138" y="0"/>
                      <a:pt x="135" y="0"/>
                    </a:cubicBezTo>
                    <a:cubicBezTo>
                      <a:pt x="106" y="0"/>
                      <a:pt x="77" y="7"/>
                      <a:pt x="53" y="17"/>
                    </a:cubicBezTo>
                    <a:cubicBezTo>
                      <a:pt x="30" y="28"/>
                      <a:pt x="12" y="42"/>
                      <a:pt x="5" y="59"/>
                    </a:cubicBezTo>
                    <a:cubicBezTo>
                      <a:pt x="1" y="67"/>
                      <a:pt x="0" y="74"/>
                      <a:pt x="0" y="80"/>
                    </a:cubicBezTo>
                    <a:cubicBezTo>
                      <a:pt x="0" y="85"/>
                      <a:pt x="1" y="89"/>
                      <a:pt x="3" y="93"/>
                    </a:cubicBezTo>
                    <a:cubicBezTo>
                      <a:pt x="6" y="99"/>
                      <a:pt x="11" y="103"/>
                      <a:pt x="18" y="105"/>
                    </a:cubicBezTo>
                    <a:cubicBezTo>
                      <a:pt x="25" y="108"/>
                      <a:pt x="33" y="109"/>
                      <a:pt x="43" y="109"/>
                    </a:cubicBezTo>
                    <a:cubicBezTo>
                      <a:pt x="44" y="109"/>
                      <a:pt x="45" y="109"/>
                      <a:pt x="46" y="109"/>
                    </a:cubicBezTo>
                    <a:cubicBezTo>
                      <a:pt x="64" y="109"/>
                      <a:pt x="84" y="101"/>
                      <a:pt x="99" y="94"/>
                    </a:cubicBezTo>
                    <a:cubicBezTo>
                      <a:pt x="107" y="90"/>
                      <a:pt x="113" y="87"/>
                      <a:pt x="118" y="84"/>
                    </a:cubicBezTo>
                    <a:cubicBezTo>
                      <a:pt x="120" y="83"/>
                      <a:pt x="122" y="82"/>
                      <a:pt x="123" y="81"/>
                    </a:cubicBezTo>
                    <a:cubicBezTo>
                      <a:pt x="124" y="81"/>
                      <a:pt x="125" y="80"/>
                      <a:pt x="125" y="80"/>
                    </a:cubicBezTo>
                    <a:cubicBezTo>
                      <a:pt x="125" y="80"/>
                      <a:pt x="125" y="80"/>
                      <a:pt x="125" y="80"/>
                    </a:cubicBezTo>
                    <a:cubicBezTo>
                      <a:pt x="125" y="80"/>
                      <a:pt x="125" y="80"/>
                      <a:pt x="125" y="80"/>
                    </a:cubicBezTo>
                    <a:cubicBezTo>
                      <a:pt x="125" y="79"/>
                      <a:pt x="125" y="79"/>
                      <a:pt x="125" y="79"/>
                    </a:cubicBezTo>
                    <a:cubicBezTo>
                      <a:pt x="125" y="80"/>
                      <a:pt x="125" y="80"/>
                      <a:pt x="125" y="80"/>
                    </a:cubicBezTo>
                    <a:cubicBezTo>
                      <a:pt x="125" y="80"/>
                      <a:pt x="125" y="80"/>
                      <a:pt x="125" y="80"/>
                    </a:cubicBezTo>
                    <a:cubicBezTo>
                      <a:pt x="125" y="79"/>
                      <a:pt x="125" y="79"/>
                      <a:pt x="125" y="79"/>
                    </a:cubicBezTo>
                    <a:cubicBezTo>
                      <a:pt x="125" y="80"/>
                      <a:pt x="125" y="80"/>
                      <a:pt x="125" y="80"/>
                    </a:cubicBezTo>
                    <a:cubicBezTo>
                      <a:pt x="125" y="78"/>
                      <a:pt x="125" y="78"/>
                      <a:pt x="125" y="78"/>
                    </a:cubicBezTo>
                    <a:cubicBezTo>
                      <a:pt x="124" y="80"/>
                      <a:pt x="124" y="80"/>
                      <a:pt x="124" y="80"/>
                    </a:cubicBezTo>
                    <a:cubicBezTo>
                      <a:pt x="125" y="80"/>
                      <a:pt x="125" y="80"/>
                      <a:pt x="125" y="80"/>
                    </a:cubicBezTo>
                    <a:cubicBezTo>
                      <a:pt x="125" y="78"/>
                      <a:pt x="125" y="78"/>
                      <a:pt x="125" y="78"/>
                    </a:cubicBezTo>
                    <a:cubicBezTo>
                      <a:pt x="124" y="80"/>
                      <a:pt x="124" y="80"/>
                      <a:pt x="124" y="80"/>
                    </a:cubicBezTo>
                    <a:cubicBezTo>
                      <a:pt x="125" y="78"/>
                      <a:pt x="125" y="78"/>
                      <a:pt x="125" y="78"/>
                    </a:cubicBezTo>
                    <a:cubicBezTo>
                      <a:pt x="123" y="78"/>
                      <a:pt x="123" y="78"/>
                      <a:pt x="123" y="78"/>
                    </a:cubicBezTo>
                    <a:cubicBezTo>
                      <a:pt x="123" y="79"/>
                      <a:pt x="123" y="79"/>
                      <a:pt x="124" y="80"/>
                    </a:cubicBezTo>
                    <a:cubicBezTo>
                      <a:pt x="125" y="78"/>
                      <a:pt x="125" y="78"/>
                      <a:pt x="125" y="78"/>
                    </a:cubicBezTo>
                    <a:cubicBezTo>
                      <a:pt x="123" y="78"/>
                      <a:pt x="123" y="78"/>
                      <a:pt x="123" y="78"/>
                    </a:cubicBezTo>
                    <a:cubicBezTo>
                      <a:pt x="125" y="78"/>
                      <a:pt x="125" y="78"/>
                      <a:pt x="125" y="78"/>
                    </a:cubicBezTo>
                    <a:cubicBezTo>
                      <a:pt x="123" y="77"/>
                      <a:pt x="123" y="77"/>
                      <a:pt x="123" y="77"/>
                    </a:cubicBezTo>
                    <a:cubicBezTo>
                      <a:pt x="123" y="78"/>
                      <a:pt x="123" y="78"/>
                      <a:pt x="123" y="78"/>
                    </a:cubicBezTo>
                    <a:cubicBezTo>
                      <a:pt x="125" y="78"/>
                      <a:pt x="125" y="78"/>
                      <a:pt x="125" y="78"/>
                    </a:cubicBezTo>
                    <a:cubicBezTo>
                      <a:pt x="123" y="77"/>
                      <a:pt x="123" y="77"/>
                      <a:pt x="123" y="77"/>
                    </a:cubicBezTo>
                    <a:cubicBezTo>
                      <a:pt x="123" y="77"/>
                      <a:pt x="123" y="77"/>
                      <a:pt x="123" y="77"/>
                    </a:cubicBezTo>
                    <a:cubicBezTo>
                      <a:pt x="125" y="78"/>
                      <a:pt x="125" y="78"/>
                      <a:pt x="125" y="78"/>
                    </a:cubicBezTo>
                  </a:path>
                </a:pathLst>
              </a:custGeom>
              <a:solidFill>
                <a:srgbClr val="26323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4" name="Google Shape;544;p36"/>
              <p:cNvSpPr/>
              <p:nvPr/>
            </p:nvSpPr>
            <p:spPr>
              <a:xfrm>
                <a:off x="7956019" y="1982966"/>
                <a:ext cx="233572" cy="82852"/>
              </a:xfrm>
              <a:custGeom>
                <a:avLst/>
                <a:gdLst/>
                <a:ahLst/>
                <a:cxnLst/>
                <a:rect l="l" t="t" r="r" b="b"/>
                <a:pathLst>
                  <a:path w="139" h="49" extrusionOk="0">
                    <a:moveTo>
                      <a:pt x="0" y="37"/>
                    </a:moveTo>
                    <a:cubicBezTo>
                      <a:pt x="0" y="37"/>
                      <a:pt x="5" y="49"/>
                      <a:pt x="51" y="37"/>
                    </a:cubicBezTo>
                    <a:cubicBezTo>
                      <a:pt x="83" y="29"/>
                      <a:pt x="120" y="14"/>
                      <a:pt x="139" y="0"/>
                    </a:cubicBezTo>
                  </a:path>
                </a:pathLst>
              </a:custGeom>
              <a:noFill/>
              <a:ln w="9525" cap="rnd"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5" name="Google Shape;545;p36"/>
              <p:cNvSpPr/>
              <p:nvPr/>
            </p:nvSpPr>
            <p:spPr>
              <a:xfrm>
                <a:off x="8112027" y="2001475"/>
                <a:ext cx="107531" cy="59054"/>
              </a:xfrm>
              <a:custGeom>
                <a:avLst/>
                <a:gdLst/>
                <a:ahLst/>
                <a:cxnLst/>
                <a:rect l="l" t="t" r="r" b="b"/>
                <a:pathLst>
                  <a:path w="64" h="35" extrusionOk="0">
                    <a:moveTo>
                      <a:pt x="0" y="28"/>
                    </a:moveTo>
                    <a:cubicBezTo>
                      <a:pt x="0" y="28"/>
                      <a:pt x="45" y="35"/>
                      <a:pt x="64" y="0"/>
                    </a:cubicBezTo>
                  </a:path>
                </a:pathLst>
              </a:custGeom>
              <a:noFill/>
              <a:ln w="9525" cap="rnd"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6" name="Google Shape;546;p36"/>
              <p:cNvSpPr/>
              <p:nvPr/>
            </p:nvSpPr>
            <p:spPr>
              <a:xfrm>
                <a:off x="8127011" y="2064055"/>
                <a:ext cx="77564" cy="7933"/>
              </a:xfrm>
              <a:custGeom>
                <a:avLst/>
                <a:gdLst/>
                <a:ahLst/>
                <a:cxnLst/>
                <a:rect l="l" t="t" r="r" b="b"/>
                <a:pathLst>
                  <a:path w="46" h="5" extrusionOk="0">
                    <a:moveTo>
                      <a:pt x="0" y="0"/>
                    </a:moveTo>
                    <a:cubicBezTo>
                      <a:pt x="15" y="5"/>
                      <a:pt x="31" y="5"/>
                      <a:pt x="46" y="0"/>
                    </a:cubicBezTo>
                  </a:path>
                </a:pathLst>
              </a:custGeom>
              <a:noFill/>
              <a:ln w="9525" cap="rnd"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7" name="Google Shape;547;p36"/>
              <p:cNvSpPr/>
              <p:nvPr/>
            </p:nvSpPr>
            <p:spPr>
              <a:xfrm>
                <a:off x="8169319" y="2070224"/>
                <a:ext cx="53766" cy="89022"/>
              </a:xfrm>
              <a:custGeom>
                <a:avLst/>
                <a:gdLst/>
                <a:ahLst/>
                <a:cxnLst/>
                <a:rect l="l" t="t" r="r" b="b"/>
                <a:pathLst>
                  <a:path w="32" h="53" extrusionOk="0">
                    <a:moveTo>
                      <a:pt x="0" y="36"/>
                    </a:moveTo>
                    <a:cubicBezTo>
                      <a:pt x="0" y="36"/>
                      <a:pt x="8" y="0"/>
                      <a:pt x="17" y="5"/>
                    </a:cubicBezTo>
                    <a:cubicBezTo>
                      <a:pt x="28" y="11"/>
                      <a:pt x="32" y="24"/>
                      <a:pt x="26" y="35"/>
                    </a:cubicBezTo>
                    <a:cubicBezTo>
                      <a:pt x="26" y="36"/>
                      <a:pt x="25" y="37"/>
                      <a:pt x="24" y="39"/>
                    </a:cubicBezTo>
                    <a:cubicBezTo>
                      <a:pt x="13" y="53"/>
                      <a:pt x="3" y="52"/>
                      <a:pt x="3" y="52"/>
                    </a:cubicBezTo>
                    <a:cubicBezTo>
                      <a:pt x="0" y="36"/>
                      <a:pt x="0" y="36"/>
                      <a:pt x="0" y="36"/>
                    </a:cubicBezTo>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8" name="Google Shape;548;p36"/>
              <p:cNvSpPr/>
              <p:nvPr/>
            </p:nvSpPr>
            <p:spPr>
              <a:xfrm>
                <a:off x="8169319" y="2070224"/>
                <a:ext cx="53766" cy="89022"/>
              </a:xfrm>
              <a:custGeom>
                <a:avLst/>
                <a:gdLst/>
                <a:ahLst/>
                <a:cxnLst/>
                <a:rect l="l" t="t" r="r" b="b"/>
                <a:pathLst>
                  <a:path w="32" h="53" extrusionOk="0">
                    <a:moveTo>
                      <a:pt x="0" y="36"/>
                    </a:moveTo>
                    <a:cubicBezTo>
                      <a:pt x="0" y="36"/>
                      <a:pt x="8" y="0"/>
                      <a:pt x="17" y="5"/>
                    </a:cubicBezTo>
                    <a:cubicBezTo>
                      <a:pt x="28" y="11"/>
                      <a:pt x="32" y="24"/>
                      <a:pt x="26" y="35"/>
                    </a:cubicBezTo>
                    <a:cubicBezTo>
                      <a:pt x="26" y="36"/>
                      <a:pt x="25" y="37"/>
                      <a:pt x="24" y="39"/>
                    </a:cubicBezTo>
                    <a:cubicBezTo>
                      <a:pt x="13" y="53"/>
                      <a:pt x="3" y="52"/>
                      <a:pt x="3" y="52"/>
                    </a:cubicBezTo>
                    <a:cubicBezTo>
                      <a:pt x="0" y="36"/>
                      <a:pt x="0" y="36"/>
                      <a:pt x="0" y="36"/>
                    </a:cubicBezTo>
                  </a:path>
                </a:pathLst>
              </a:custGeom>
              <a:solidFill>
                <a:srgbClr val="92E3A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9" name="Google Shape;549;p36"/>
              <p:cNvSpPr/>
              <p:nvPr/>
            </p:nvSpPr>
            <p:spPr>
              <a:xfrm>
                <a:off x="8169319" y="2079038"/>
                <a:ext cx="48477" cy="78445"/>
              </a:xfrm>
              <a:custGeom>
                <a:avLst/>
                <a:gdLst/>
                <a:ahLst/>
                <a:cxnLst/>
                <a:rect l="l" t="t" r="r" b="b"/>
                <a:pathLst>
                  <a:path w="29" h="47" extrusionOk="0">
                    <a:moveTo>
                      <a:pt x="15" y="0"/>
                    </a:moveTo>
                    <a:cubicBezTo>
                      <a:pt x="10" y="0"/>
                      <a:pt x="6" y="10"/>
                      <a:pt x="3" y="18"/>
                    </a:cubicBezTo>
                    <a:cubicBezTo>
                      <a:pt x="3" y="20"/>
                      <a:pt x="2" y="21"/>
                      <a:pt x="2" y="22"/>
                    </a:cubicBezTo>
                    <a:cubicBezTo>
                      <a:pt x="1" y="27"/>
                      <a:pt x="0" y="31"/>
                      <a:pt x="0" y="31"/>
                    </a:cubicBezTo>
                    <a:cubicBezTo>
                      <a:pt x="3" y="47"/>
                      <a:pt x="3" y="47"/>
                      <a:pt x="3" y="47"/>
                    </a:cubicBezTo>
                    <a:cubicBezTo>
                      <a:pt x="3" y="47"/>
                      <a:pt x="4" y="47"/>
                      <a:pt x="4" y="47"/>
                    </a:cubicBezTo>
                    <a:cubicBezTo>
                      <a:pt x="6" y="47"/>
                      <a:pt x="14" y="46"/>
                      <a:pt x="24" y="34"/>
                    </a:cubicBezTo>
                    <a:cubicBezTo>
                      <a:pt x="25" y="32"/>
                      <a:pt x="26" y="31"/>
                      <a:pt x="26" y="30"/>
                    </a:cubicBezTo>
                    <a:cubicBezTo>
                      <a:pt x="28" y="27"/>
                      <a:pt x="29" y="23"/>
                      <a:pt x="29" y="20"/>
                    </a:cubicBezTo>
                    <a:cubicBezTo>
                      <a:pt x="29" y="16"/>
                      <a:pt x="28" y="13"/>
                      <a:pt x="26" y="9"/>
                    </a:cubicBezTo>
                    <a:cubicBezTo>
                      <a:pt x="25" y="8"/>
                      <a:pt x="25" y="7"/>
                      <a:pt x="24" y="6"/>
                    </a:cubicBezTo>
                    <a:cubicBezTo>
                      <a:pt x="22" y="4"/>
                      <a:pt x="20" y="2"/>
                      <a:pt x="17" y="0"/>
                    </a:cubicBezTo>
                    <a:cubicBezTo>
                      <a:pt x="16" y="0"/>
                      <a:pt x="16" y="0"/>
                      <a:pt x="15" y="0"/>
                    </a:cubicBezTo>
                  </a:path>
                </a:pathLst>
              </a:custGeom>
              <a:solidFill>
                <a:srgbClr val="DFF7E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0" name="Google Shape;550;p36"/>
              <p:cNvSpPr/>
              <p:nvPr/>
            </p:nvSpPr>
            <p:spPr>
              <a:xfrm>
                <a:off x="8169319" y="2070224"/>
                <a:ext cx="53766" cy="89022"/>
              </a:xfrm>
              <a:custGeom>
                <a:avLst/>
                <a:gdLst/>
                <a:ahLst/>
                <a:cxnLst/>
                <a:rect l="l" t="t" r="r" b="b"/>
                <a:pathLst>
                  <a:path w="32" h="53" extrusionOk="0">
                    <a:moveTo>
                      <a:pt x="0" y="36"/>
                    </a:moveTo>
                    <a:cubicBezTo>
                      <a:pt x="0" y="36"/>
                      <a:pt x="8" y="0"/>
                      <a:pt x="17" y="5"/>
                    </a:cubicBezTo>
                    <a:cubicBezTo>
                      <a:pt x="28" y="11"/>
                      <a:pt x="32" y="24"/>
                      <a:pt x="26" y="35"/>
                    </a:cubicBezTo>
                    <a:cubicBezTo>
                      <a:pt x="26" y="36"/>
                      <a:pt x="25" y="37"/>
                      <a:pt x="24" y="39"/>
                    </a:cubicBezTo>
                    <a:cubicBezTo>
                      <a:pt x="13" y="53"/>
                      <a:pt x="3" y="52"/>
                      <a:pt x="3" y="52"/>
                    </a:cubicBezTo>
                  </a:path>
                </a:pathLst>
              </a:custGeom>
              <a:noFill/>
              <a:ln w="11100" cap="rnd" cmpd="sng">
                <a:solidFill>
                  <a:srgbClr val="263238"/>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cxnSp>
            <p:nvCxnSpPr>
              <p:cNvPr id="551" name="Google Shape;551;p36"/>
              <p:cNvCxnSpPr/>
              <p:nvPr/>
            </p:nvCxnSpPr>
            <p:spPr>
              <a:xfrm flipH="1">
                <a:off x="4889811" y="3643534"/>
                <a:ext cx="61500" cy="13200"/>
              </a:xfrm>
              <a:prstGeom prst="straightConnector1">
                <a:avLst/>
              </a:prstGeom>
              <a:noFill/>
              <a:ln w="11100" cap="rnd" cmpd="sng">
                <a:solidFill>
                  <a:srgbClr val="263238"/>
                </a:solidFill>
                <a:prstDash val="solid"/>
                <a:round/>
                <a:headEnd type="none" w="med" len="med"/>
                <a:tailEnd type="none" w="med" len="med"/>
              </a:ln>
            </p:spPr>
          </p:cxnSp>
          <p:cxnSp>
            <p:nvCxnSpPr>
              <p:cNvPr id="552" name="Google Shape;552;p36"/>
              <p:cNvCxnSpPr/>
              <p:nvPr/>
            </p:nvCxnSpPr>
            <p:spPr>
              <a:xfrm rot="10800000">
                <a:off x="4895782" y="3597939"/>
                <a:ext cx="0" cy="73800"/>
              </a:xfrm>
              <a:prstGeom prst="straightConnector1">
                <a:avLst/>
              </a:prstGeom>
              <a:noFill/>
              <a:ln w="23800" cap="rnd" cmpd="sng">
                <a:solidFill>
                  <a:srgbClr val="263238"/>
                </a:solidFill>
                <a:prstDash val="solid"/>
                <a:round/>
                <a:headEnd type="none" w="med" len="med"/>
                <a:tailEnd type="none" w="med" len="med"/>
              </a:ln>
            </p:spPr>
          </p:cxnSp>
        </p:grpSp>
        <p:sp>
          <p:nvSpPr>
            <p:cNvPr id="553" name="Google Shape;553;p36"/>
            <p:cNvSpPr/>
            <p:nvPr/>
          </p:nvSpPr>
          <p:spPr>
            <a:xfrm>
              <a:off x="6396662" y="1858504"/>
              <a:ext cx="339035" cy="279985"/>
            </a:xfrm>
            <a:custGeom>
              <a:avLst/>
              <a:gdLst/>
              <a:ahLst/>
              <a:cxnLst/>
              <a:rect l="l" t="t" r="r" b="b"/>
              <a:pathLst>
                <a:path w="273" h="226" extrusionOk="0">
                  <a:moveTo>
                    <a:pt x="4" y="226"/>
                  </a:moveTo>
                  <a:cubicBezTo>
                    <a:pt x="4" y="226"/>
                    <a:pt x="100" y="53"/>
                    <a:pt x="273" y="0"/>
                  </a:cubicBezTo>
                  <a:cubicBezTo>
                    <a:pt x="273" y="0"/>
                    <a:pt x="91" y="43"/>
                    <a:pt x="0" y="192"/>
                  </a:cubicBezTo>
                  <a:lnTo>
                    <a:pt x="4" y="226"/>
                  </a:lnTo>
                  <a:close/>
                </a:path>
              </a:pathLst>
            </a:custGeom>
            <a:solidFill>
              <a:srgbClr val="26323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96"/>
        <p:cNvGrpSpPr/>
        <p:nvPr/>
      </p:nvGrpSpPr>
      <p:grpSpPr>
        <a:xfrm>
          <a:off x="0" y="0"/>
          <a:ext cx="0" cy="0"/>
          <a:chOff x="0" y="0"/>
          <a:chExt cx="0" cy="0"/>
        </a:xfrm>
      </p:grpSpPr>
      <p:sp>
        <p:nvSpPr>
          <p:cNvPr id="597" name="Google Shape;597;p39"/>
          <p:cNvSpPr txBox="1">
            <a:spLocks noGrp="1"/>
          </p:cNvSpPr>
          <p:nvPr>
            <p:ph type="subTitle" idx="1"/>
          </p:nvPr>
        </p:nvSpPr>
        <p:spPr>
          <a:xfrm>
            <a:off x="1262250" y="2026673"/>
            <a:ext cx="6619500" cy="2068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CO" i="1">
                <a:solidFill>
                  <a:schemeClr val="dk1"/>
                </a:solidFill>
              </a:rPr>
              <a:t>Queremos que los servicios de gas domiciliarios ya no sean un problema de salud  ni un riesgo de calamidades domésticas para cada uno de nosotros.</a:t>
            </a:r>
          </a:p>
          <a:p>
            <a:pPr marL="0" lvl="0" indent="0" algn="ctr" rtl="0">
              <a:spcBef>
                <a:spcPts val="0"/>
              </a:spcBef>
              <a:spcAft>
                <a:spcPts val="0"/>
              </a:spcAft>
              <a:buNone/>
            </a:pPr>
            <a:r>
              <a:rPr lang="es-CO" i="1">
                <a:solidFill>
                  <a:schemeClr val="dk1"/>
                </a:solidFill>
              </a:rPr>
              <a:t>Respire tranquilo que Aerasens refresca su aire y está atento a su hogar.</a:t>
            </a:r>
            <a:endParaRPr i="1">
              <a:solidFill>
                <a:schemeClr val="dk1"/>
              </a:solidFill>
            </a:endParaRPr>
          </a:p>
          <a:p>
            <a:pPr marL="0" lvl="0" indent="0" algn="ctr" rtl="0">
              <a:spcBef>
                <a:spcPts val="0"/>
              </a:spcBef>
              <a:spcAft>
                <a:spcPts val="1600"/>
              </a:spcAft>
              <a:buNone/>
            </a:pPr>
            <a:endParaRPr/>
          </a:p>
        </p:txBody>
      </p:sp>
      <p:sp>
        <p:nvSpPr>
          <p:cNvPr id="598" name="Google Shape;598;p39"/>
          <p:cNvSpPr txBox="1">
            <a:spLocks noGrp="1"/>
          </p:cNvSpPr>
          <p:nvPr>
            <p:ph type="title"/>
          </p:nvPr>
        </p:nvSpPr>
        <p:spPr>
          <a:xfrm>
            <a:off x="2849350" y="3847953"/>
            <a:ext cx="3535500" cy="612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—AERASENS</a:t>
            </a:r>
            <a:endParaRPr/>
          </a:p>
        </p:txBody>
      </p:sp>
      <p:sp>
        <p:nvSpPr>
          <p:cNvPr id="599" name="Google Shape;599;p39"/>
          <p:cNvSpPr/>
          <p:nvPr/>
        </p:nvSpPr>
        <p:spPr>
          <a:xfrm>
            <a:off x="644715" y="4213032"/>
            <a:ext cx="888645" cy="1114390"/>
          </a:xfrm>
          <a:custGeom>
            <a:avLst/>
            <a:gdLst/>
            <a:ahLst/>
            <a:cxnLst/>
            <a:rect l="l" t="t" r="r" b="b"/>
            <a:pathLst>
              <a:path w="449" h="558" extrusionOk="0">
                <a:moveTo>
                  <a:pt x="75" y="81"/>
                </a:moveTo>
                <a:cubicBezTo>
                  <a:pt x="75" y="81"/>
                  <a:pt x="75" y="81"/>
                  <a:pt x="75" y="81"/>
                </a:cubicBezTo>
                <a:cubicBezTo>
                  <a:pt x="74" y="86"/>
                  <a:pt x="74" y="91"/>
                  <a:pt x="73" y="97"/>
                </a:cubicBezTo>
                <a:cubicBezTo>
                  <a:pt x="72" y="107"/>
                  <a:pt x="71" y="119"/>
                  <a:pt x="71" y="133"/>
                </a:cubicBezTo>
                <a:cubicBezTo>
                  <a:pt x="70" y="147"/>
                  <a:pt x="71" y="161"/>
                  <a:pt x="72" y="175"/>
                </a:cubicBezTo>
                <a:cubicBezTo>
                  <a:pt x="73" y="191"/>
                  <a:pt x="76" y="207"/>
                  <a:pt x="80" y="223"/>
                </a:cubicBezTo>
                <a:cubicBezTo>
                  <a:pt x="80" y="223"/>
                  <a:pt x="80" y="223"/>
                  <a:pt x="80" y="223"/>
                </a:cubicBezTo>
                <a:cubicBezTo>
                  <a:pt x="77" y="219"/>
                  <a:pt x="69" y="207"/>
                  <a:pt x="68" y="206"/>
                </a:cubicBezTo>
                <a:cubicBezTo>
                  <a:pt x="58" y="194"/>
                  <a:pt x="31" y="178"/>
                  <a:pt x="15" y="184"/>
                </a:cubicBezTo>
                <a:cubicBezTo>
                  <a:pt x="5" y="189"/>
                  <a:pt x="0" y="201"/>
                  <a:pt x="5" y="212"/>
                </a:cubicBezTo>
                <a:cubicBezTo>
                  <a:pt x="5" y="212"/>
                  <a:pt x="6" y="213"/>
                  <a:pt x="6" y="214"/>
                </a:cubicBezTo>
                <a:cubicBezTo>
                  <a:pt x="12" y="224"/>
                  <a:pt x="26" y="230"/>
                  <a:pt x="38" y="231"/>
                </a:cubicBezTo>
                <a:cubicBezTo>
                  <a:pt x="51" y="233"/>
                  <a:pt x="78" y="225"/>
                  <a:pt x="80" y="225"/>
                </a:cubicBezTo>
                <a:cubicBezTo>
                  <a:pt x="85" y="240"/>
                  <a:pt x="90" y="256"/>
                  <a:pt x="97" y="271"/>
                </a:cubicBezTo>
                <a:cubicBezTo>
                  <a:pt x="101" y="279"/>
                  <a:pt x="105" y="288"/>
                  <a:pt x="109" y="297"/>
                </a:cubicBezTo>
                <a:cubicBezTo>
                  <a:pt x="106" y="293"/>
                  <a:pt x="104" y="290"/>
                  <a:pt x="104" y="289"/>
                </a:cubicBezTo>
                <a:cubicBezTo>
                  <a:pt x="93" y="277"/>
                  <a:pt x="67" y="261"/>
                  <a:pt x="51" y="268"/>
                </a:cubicBezTo>
                <a:cubicBezTo>
                  <a:pt x="41" y="272"/>
                  <a:pt x="36" y="284"/>
                  <a:pt x="41" y="295"/>
                </a:cubicBezTo>
                <a:cubicBezTo>
                  <a:pt x="41" y="295"/>
                  <a:pt x="41" y="296"/>
                  <a:pt x="42" y="297"/>
                </a:cubicBezTo>
                <a:cubicBezTo>
                  <a:pt x="48" y="308"/>
                  <a:pt x="62" y="313"/>
                  <a:pt x="73" y="315"/>
                </a:cubicBezTo>
                <a:cubicBezTo>
                  <a:pt x="85" y="316"/>
                  <a:pt x="108" y="310"/>
                  <a:pt x="115" y="308"/>
                </a:cubicBezTo>
                <a:cubicBezTo>
                  <a:pt x="116" y="312"/>
                  <a:pt x="118" y="315"/>
                  <a:pt x="119" y="318"/>
                </a:cubicBezTo>
                <a:cubicBezTo>
                  <a:pt x="127" y="334"/>
                  <a:pt x="135" y="350"/>
                  <a:pt x="143" y="365"/>
                </a:cubicBezTo>
                <a:cubicBezTo>
                  <a:pt x="145" y="371"/>
                  <a:pt x="148" y="376"/>
                  <a:pt x="150" y="382"/>
                </a:cubicBezTo>
                <a:cubicBezTo>
                  <a:pt x="148" y="379"/>
                  <a:pt x="146" y="376"/>
                  <a:pt x="146" y="375"/>
                </a:cubicBezTo>
                <a:cubicBezTo>
                  <a:pt x="135" y="364"/>
                  <a:pt x="109" y="347"/>
                  <a:pt x="93" y="354"/>
                </a:cubicBezTo>
                <a:cubicBezTo>
                  <a:pt x="82" y="359"/>
                  <a:pt x="78" y="371"/>
                  <a:pt x="83" y="381"/>
                </a:cubicBezTo>
                <a:cubicBezTo>
                  <a:pt x="83" y="382"/>
                  <a:pt x="83" y="382"/>
                  <a:pt x="84" y="383"/>
                </a:cubicBezTo>
                <a:cubicBezTo>
                  <a:pt x="90" y="394"/>
                  <a:pt x="104" y="399"/>
                  <a:pt x="115" y="401"/>
                </a:cubicBezTo>
                <a:cubicBezTo>
                  <a:pt x="127" y="403"/>
                  <a:pt x="148" y="397"/>
                  <a:pt x="156" y="395"/>
                </a:cubicBezTo>
                <a:cubicBezTo>
                  <a:pt x="158" y="401"/>
                  <a:pt x="160" y="406"/>
                  <a:pt x="162" y="412"/>
                </a:cubicBezTo>
                <a:cubicBezTo>
                  <a:pt x="164" y="416"/>
                  <a:pt x="165" y="419"/>
                  <a:pt x="166" y="423"/>
                </a:cubicBezTo>
                <a:cubicBezTo>
                  <a:pt x="169" y="435"/>
                  <a:pt x="169" y="435"/>
                  <a:pt x="169" y="435"/>
                </a:cubicBezTo>
                <a:cubicBezTo>
                  <a:pt x="171" y="442"/>
                  <a:pt x="173" y="450"/>
                  <a:pt x="175" y="458"/>
                </a:cubicBezTo>
                <a:cubicBezTo>
                  <a:pt x="176" y="463"/>
                  <a:pt x="177" y="467"/>
                  <a:pt x="178" y="472"/>
                </a:cubicBezTo>
                <a:cubicBezTo>
                  <a:pt x="175" y="467"/>
                  <a:pt x="170" y="456"/>
                  <a:pt x="169" y="455"/>
                </a:cubicBezTo>
                <a:cubicBezTo>
                  <a:pt x="161" y="442"/>
                  <a:pt x="137" y="422"/>
                  <a:pt x="120" y="426"/>
                </a:cubicBezTo>
                <a:cubicBezTo>
                  <a:pt x="110" y="429"/>
                  <a:pt x="103" y="440"/>
                  <a:pt x="106" y="451"/>
                </a:cubicBezTo>
                <a:cubicBezTo>
                  <a:pt x="106" y="452"/>
                  <a:pt x="107" y="453"/>
                  <a:pt x="107" y="453"/>
                </a:cubicBezTo>
                <a:cubicBezTo>
                  <a:pt x="111" y="465"/>
                  <a:pt x="124" y="472"/>
                  <a:pt x="136" y="476"/>
                </a:cubicBezTo>
                <a:cubicBezTo>
                  <a:pt x="148" y="480"/>
                  <a:pt x="175" y="476"/>
                  <a:pt x="178" y="476"/>
                </a:cubicBezTo>
                <a:cubicBezTo>
                  <a:pt x="180" y="484"/>
                  <a:pt x="181" y="492"/>
                  <a:pt x="183" y="499"/>
                </a:cubicBezTo>
                <a:cubicBezTo>
                  <a:pt x="187" y="523"/>
                  <a:pt x="189" y="543"/>
                  <a:pt x="191" y="558"/>
                </a:cubicBezTo>
                <a:cubicBezTo>
                  <a:pt x="203" y="558"/>
                  <a:pt x="203" y="558"/>
                  <a:pt x="203" y="558"/>
                </a:cubicBezTo>
                <a:cubicBezTo>
                  <a:pt x="201" y="543"/>
                  <a:pt x="198" y="522"/>
                  <a:pt x="193" y="497"/>
                </a:cubicBezTo>
                <a:cubicBezTo>
                  <a:pt x="191" y="489"/>
                  <a:pt x="189" y="480"/>
                  <a:pt x="187" y="471"/>
                </a:cubicBezTo>
                <a:cubicBezTo>
                  <a:pt x="196" y="468"/>
                  <a:pt x="203" y="464"/>
                  <a:pt x="211" y="460"/>
                </a:cubicBezTo>
                <a:cubicBezTo>
                  <a:pt x="220" y="470"/>
                  <a:pt x="243" y="481"/>
                  <a:pt x="246" y="482"/>
                </a:cubicBezTo>
                <a:cubicBezTo>
                  <a:pt x="243" y="490"/>
                  <a:pt x="240" y="497"/>
                  <a:pt x="237" y="504"/>
                </a:cubicBezTo>
                <a:cubicBezTo>
                  <a:pt x="227" y="526"/>
                  <a:pt x="219" y="544"/>
                  <a:pt x="212" y="557"/>
                </a:cubicBezTo>
                <a:cubicBezTo>
                  <a:pt x="225" y="557"/>
                  <a:pt x="225" y="557"/>
                  <a:pt x="225" y="557"/>
                </a:cubicBezTo>
                <a:cubicBezTo>
                  <a:pt x="231" y="544"/>
                  <a:pt x="238" y="528"/>
                  <a:pt x="246" y="508"/>
                </a:cubicBezTo>
                <a:cubicBezTo>
                  <a:pt x="249" y="501"/>
                  <a:pt x="253" y="492"/>
                  <a:pt x="256" y="484"/>
                </a:cubicBezTo>
                <a:cubicBezTo>
                  <a:pt x="259" y="484"/>
                  <a:pt x="286" y="490"/>
                  <a:pt x="299" y="487"/>
                </a:cubicBezTo>
                <a:cubicBezTo>
                  <a:pt x="310" y="484"/>
                  <a:pt x="324" y="478"/>
                  <a:pt x="329" y="467"/>
                </a:cubicBezTo>
                <a:cubicBezTo>
                  <a:pt x="334" y="457"/>
                  <a:pt x="330" y="444"/>
                  <a:pt x="319" y="439"/>
                </a:cubicBezTo>
                <a:cubicBezTo>
                  <a:pt x="319" y="439"/>
                  <a:pt x="318" y="438"/>
                  <a:pt x="317" y="438"/>
                </a:cubicBezTo>
                <a:cubicBezTo>
                  <a:pt x="301" y="433"/>
                  <a:pt x="276" y="452"/>
                  <a:pt x="266" y="464"/>
                </a:cubicBezTo>
                <a:cubicBezTo>
                  <a:pt x="266" y="465"/>
                  <a:pt x="261" y="473"/>
                  <a:pt x="258" y="479"/>
                </a:cubicBezTo>
                <a:cubicBezTo>
                  <a:pt x="262" y="468"/>
                  <a:pt x="262" y="468"/>
                  <a:pt x="262" y="468"/>
                </a:cubicBezTo>
                <a:cubicBezTo>
                  <a:pt x="264" y="461"/>
                  <a:pt x="267" y="454"/>
                  <a:pt x="269" y="446"/>
                </a:cubicBezTo>
                <a:cubicBezTo>
                  <a:pt x="273" y="435"/>
                  <a:pt x="273" y="435"/>
                  <a:pt x="273" y="435"/>
                </a:cubicBezTo>
                <a:cubicBezTo>
                  <a:pt x="274" y="431"/>
                  <a:pt x="275" y="427"/>
                  <a:pt x="276" y="422"/>
                </a:cubicBezTo>
                <a:cubicBezTo>
                  <a:pt x="278" y="413"/>
                  <a:pt x="280" y="403"/>
                  <a:pt x="282" y="394"/>
                </a:cubicBezTo>
                <a:cubicBezTo>
                  <a:pt x="288" y="396"/>
                  <a:pt x="310" y="404"/>
                  <a:pt x="322" y="403"/>
                </a:cubicBezTo>
                <a:cubicBezTo>
                  <a:pt x="334" y="402"/>
                  <a:pt x="348" y="398"/>
                  <a:pt x="355" y="387"/>
                </a:cubicBezTo>
                <a:cubicBezTo>
                  <a:pt x="361" y="378"/>
                  <a:pt x="359" y="365"/>
                  <a:pt x="350" y="359"/>
                </a:cubicBezTo>
                <a:cubicBezTo>
                  <a:pt x="349" y="358"/>
                  <a:pt x="349" y="358"/>
                  <a:pt x="348" y="358"/>
                </a:cubicBezTo>
                <a:cubicBezTo>
                  <a:pt x="333" y="350"/>
                  <a:pt x="305" y="364"/>
                  <a:pt x="294" y="375"/>
                </a:cubicBezTo>
                <a:cubicBezTo>
                  <a:pt x="293" y="376"/>
                  <a:pt x="286" y="385"/>
                  <a:pt x="282" y="390"/>
                </a:cubicBezTo>
                <a:cubicBezTo>
                  <a:pt x="283" y="384"/>
                  <a:pt x="284" y="378"/>
                  <a:pt x="285" y="372"/>
                </a:cubicBezTo>
                <a:cubicBezTo>
                  <a:pt x="287" y="355"/>
                  <a:pt x="289" y="337"/>
                  <a:pt x="290" y="320"/>
                </a:cubicBezTo>
                <a:cubicBezTo>
                  <a:pt x="291" y="314"/>
                  <a:pt x="292" y="309"/>
                  <a:pt x="292" y="303"/>
                </a:cubicBezTo>
                <a:cubicBezTo>
                  <a:pt x="294" y="304"/>
                  <a:pt x="321" y="314"/>
                  <a:pt x="334" y="313"/>
                </a:cubicBezTo>
                <a:cubicBezTo>
                  <a:pt x="345" y="312"/>
                  <a:pt x="360" y="308"/>
                  <a:pt x="367" y="298"/>
                </a:cubicBezTo>
                <a:cubicBezTo>
                  <a:pt x="373" y="289"/>
                  <a:pt x="371" y="276"/>
                  <a:pt x="362" y="269"/>
                </a:cubicBezTo>
                <a:cubicBezTo>
                  <a:pt x="361" y="269"/>
                  <a:pt x="361" y="268"/>
                  <a:pt x="360" y="268"/>
                </a:cubicBezTo>
                <a:cubicBezTo>
                  <a:pt x="345" y="260"/>
                  <a:pt x="317" y="275"/>
                  <a:pt x="306" y="286"/>
                </a:cubicBezTo>
                <a:cubicBezTo>
                  <a:pt x="305" y="287"/>
                  <a:pt x="295" y="299"/>
                  <a:pt x="292" y="302"/>
                </a:cubicBezTo>
                <a:cubicBezTo>
                  <a:pt x="293" y="291"/>
                  <a:pt x="295" y="279"/>
                  <a:pt x="297" y="268"/>
                </a:cubicBezTo>
                <a:cubicBezTo>
                  <a:pt x="299" y="252"/>
                  <a:pt x="302" y="237"/>
                  <a:pt x="307" y="221"/>
                </a:cubicBezTo>
                <a:cubicBezTo>
                  <a:pt x="308" y="222"/>
                  <a:pt x="335" y="232"/>
                  <a:pt x="349" y="231"/>
                </a:cubicBezTo>
                <a:cubicBezTo>
                  <a:pt x="360" y="231"/>
                  <a:pt x="375" y="226"/>
                  <a:pt x="382" y="216"/>
                </a:cubicBezTo>
                <a:cubicBezTo>
                  <a:pt x="388" y="207"/>
                  <a:pt x="386" y="194"/>
                  <a:pt x="377" y="187"/>
                </a:cubicBezTo>
                <a:cubicBezTo>
                  <a:pt x="376" y="187"/>
                  <a:pt x="376" y="186"/>
                  <a:pt x="375" y="186"/>
                </a:cubicBezTo>
                <a:cubicBezTo>
                  <a:pt x="359" y="178"/>
                  <a:pt x="332" y="193"/>
                  <a:pt x="321" y="204"/>
                </a:cubicBezTo>
                <a:cubicBezTo>
                  <a:pt x="320" y="204"/>
                  <a:pt x="312" y="214"/>
                  <a:pt x="309" y="219"/>
                </a:cubicBezTo>
                <a:cubicBezTo>
                  <a:pt x="308" y="218"/>
                  <a:pt x="308" y="218"/>
                  <a:pt x="308" y="218"/>
                </a:cubicBezTo>
                <a:cubicBezTo>
                  <a:pt x="312" y="203"/>
                  <a:pt x="319" y="189"/>
                  <a:pt x="326" y="175"/>
                </a:cubicBezTo>
                <a:cubicBezTo>
                  <a:pt x="330" y="167"/>
                  <a:pt x="334" y="160"/>
                  <a:pt x="338" y="153"/>
                </a:cubicBezTo>
                <a:cubicBezTo>
                  <a:pt x="343" y="155"/>
                  <a:pt x="366" y="166"/>
                  <a:pt x="378" y="167"/>
                </a:cubicBezTo>
                <a:cubicBezTo>
                  <a:pt x="390" y="167"/>
                  <a:pt x="405" y="165"/>
                  <a:pt x="413" y="155"/>
                </a:cubicBezTo>
                <a:cubicBezTo>
                  <a:pt x="420" y="147"/>
                  <a:pt x="419" y="133"/>
                  <a:pt x="411" y="126"/>
                </a:cubicBezTo>
                <a:cubicBezTo>
                  <a:pt x="410" y="125"/>
                  <a:pt x="410" y="125"/>
                  <a:pt x="409" y="125"/>
                </a:cubicBezTo>
                <a:cubicBezTo>
                  <a:pt x="394" y="115"/>
                  <a:pt x="365" y="126"/>
                  <a:pt x="353" y="136"/>
                </a:cubicBezTo>
                <a:cubicBezTo>
                  <a:pt x="352" y="137"/>
                  <a:pt x="346" y="143"/>
                  <a:pt x="342" y="147"/>
                </a:cubicBezTo>
                <a:cubicBezTo>
                  <a:pt x="344" y="144"/>
                  <a:pt x="346" y="141"/>
                  <a:pt x="348" y="138"/>
                </a:cubicBezTo>
                <a:cubicBezTo>
                  <a:pt x="355" y="127"/>
                  <a:pt x="362" y="118"/>
                  <a:pt x="369" y="109"/>
                </a:cubicBezTo>
                <a:cubicBezTo>
                  <a:pt x="373" y="104"/>
                  <a:pt x="376" y="100"/>
                  <a:pt x="380" y="96"/>
                </a:cubicBezTo>
                <a:cubicBezTo>
                  <a:pt x="386" y="96"/>
                  <a:pt x="410" y="95"/>
                  <a:pt x="421" y="90"/>
                </a:cubicBezTo>
                <a:cubicBezTo>
                  <a:pt x="432" y="85"/>
                  <a:pt x="444" y="76"/>
                  <a:pt x="446" y="64"/>
                </a:cubicBezTo>
                <a:cubicBezTo>
                  <a:pt x="449" y="53"/>
                  <a:pt x="442" y="42"/>
                  <a:pt x="431" y="39"/>
                </a:cubicBezTo>
                <a:cubicBezTo>
                  <a:pt x="431" y="39"/>
                  <a:pt x="430" y="39"/>
                  <a:pt x="429" y="39"/>
                </a:cubicBezTo>
                <a:cubicBezTo>
                  <a:pt x="412" y="37"/>
                  <a:pt x="391" y="60"/>
                  <a:pt x="385" y="75"/>
                </a:cubicBezTo>
                <a:cubicBezTo>
                  <a:pt x="384" y="76"/>
                  <a:pt x="378" y="96"/>
                  <a:pt x="378" y="96"/>
                </a:cubicBezTo>
                <a:cubicBezTo>
                  <a:pt x="378" y="96"/>
                  <a:pt x="378" y="96"/>
                  <a:pt x="378" y="96"/>
                </a:cubicBezTo>
                <a:cubicBezTo>
                  <a:pt x="375" y="100"/>
                  <a:pt x="372" y="104"/>
                  <a:pt x="368" y="108"/>
                </a:cubicBezTo>
                <a:cubicBezTo>
                  <a:pt x="361" y="117"/>
                  <a:pt x="354" y="126"/>
                  <a:pt x="346" y="137"/>
                </a:cubicBezTo>
                <a:cubicBezTo>
                  <a:pt x="338" y="149"/>
                  <a:pt x="330" y="161"/>
                  <a:pt x="323" y="173"/>
                </a:cubicBezTo>
                <a:cubicBezTo>
                  <a:pt x="316" y="187"/>
                  <a:pt x="309" y="202"/>
                  <a:pt x="304" y="217"/>
                </a:cubicBezTo>
                <a:cubicBezTo>
                  <a:pt x="304" y="217"/>
                  <a:pt x="304" y="217"/>
                  <a:pt x="304" y="217"/>
                </a:cubicBezTo>
                <a:cubicBezTo>
                  <a:pt x="304" y="212"/>
                  <a:pt x="304" y="198"/>
                  <a:pt x="304" y="197"/>
                </a:cubicBezTo>
                <a:cubicBezTo>
                  <a:pt x="302" y="182"/>
                  <a:pt x="289" y="153"/>
                  <a:pt x="272" y="150"/>
                </a:cubicBezTo>
                <a:cubicBezTo>
                  <a:pt x="260" y="148"/>
                  <a:pt x="250" y="156"/>
                  <a:pt x="248" y="167"/>
                </a:cubicBezTo>
                <a:cubicBezTo>
                  <a:pt x="248" y="168"/>
                  <a:pt x="248" y="169"/>
                  <a:pt x="248" y="170"/>
                </a:cubicBezTo>
                <a:cubicBezTo>
                  <a:pt x="247" y="182"/>
                  <a:pt x="256" y="194"/>
                  <a:pt x="264" y="202"/>
                </a:cubicBezTo>
                <a:cubicBezTo>
                  <a:pt x="274" y="211"/>
                  <a:pt x="301" y="219"/>
                  <a:pt x="304" y="220"/>
                </a:cubicBezTo>
                <a:cubicBezTo>
                  <a:pt x="299" y="235"/>
                  <a:pt x="295" y="251"/>
                  <a:pt x="292" y="267"/>
                </a:cubicBezTo>
                <a:cubicBezTo>
                  <a:pt x="290" y="276"/>
                  <a:pt x="289" y="286"/>
                  <a:pt x="288" y="295"/>
                </a:cubicBezTo>
                <a:cubicBezTo>
                  <a:pt x="288" y="291"/>
                  <a:pt x="288" y="287"/>
                  <a:pt x="288" y="286"/>
                </a:cubicBezTo>
                <a:cubicBezTo>
                  <a:pt x="286" y="271"/>
                  <a:pt x="273" y="242"/>
                  <a:pt x="256" y="239"/>
                </a:cubicBezTo>
                <a:cubicBezTo>
                  <a:pt x="244" y="237"/>
                  <a:pt x="234" y="245"/>
                  <a:pt x="232" y="256"/>
                </a:cubicBezTo>
                <a:cubicBezTo>
                  <a:pt x="232" y="257"/>
                  <a:pt x="232" y="258"/>
                  <a:pt x="232" y="258"/>
                </a:cubicBezTo>
                <a:cubicBezTo>
                  <a:pt x="231" y="271"/>
                  <a:pt x="240" y="283"/>
                  <a:pt x="248" y="291"/>
                </a:cubicBezTo>
                <a:cubicBezTo>
                  <a:pt x="257" y="298"/>
                  <a:pt x="280" y="306"/>
                  <a:pt x="286" y="308"/>
                </a:cubicBezTo>
                <a:cubicBezTo>
                  <a:pt x="286" y="312"/>
                  <a:pt x="286" y="316"/>
                  <a:pt x="285" y="319"/>
                </a:cubicBezTo>
                <a:cubicBezTo>
                  <a:pt x="283" y="337"/>
                  <a:pt x="281" y="354"/>
                  <a:pt x="278" y="371"/>
                </a:cubicBezTo>
                <a:cubicBezTo>
                  <a:pt x="277" y="377"/>
                  <a:pt x="276" y="383"/>
                  <a:pt x="275" y="389"/>
                </a:cubicBezTo>
                <a:cubicBezTo>
                  <a:pt x="275" y="385"/>
                  <a:pt x="275" y="382"/>
                  <a:pt x="275" y="381"/>
                </a:cubicBezTo>
                <a:cubicBezTo>
                  <a:pt x="273" y="366"/>
                  <a:pt x="260" y="337"/>
                  <a:pt x="243" y="334"/>
                </a:cubicBezTo>
                <a:cubicBezTo>
                  <a:pt x="232" y="332"/>
                  <a:pt x="221" y="340"/>
                  <a:pt x="220" y="351"/>
                </a:cubicBezTo>
                <a:cubicBezTo>
                  <a:pt x="219" y="352"/>
                  <a:pt x="219" y="353"/>
                  <a:pt x="219" y="354"/>
                </a:cubicBezTo>
                <a:cubicBezTo>
                  <a:pt x="218" y="366"/>
                  <a:pt x="227" y="378"/>
                  <a:pt x="236" y="386"/>
                </a:cubicBezTo>
                <a:cubicBezTo>
                  <a:pt x="245" y="394"/>
                  <a:pt x="266" y="401"/>
                  <a:pt x="273" y="403"/>
                </a:cubicBezTo>
                <a:cubicBezTo>
                  <a:pt x="271" y="409"/>
                  <a:pt x="270" y="415"/>
                  <a:pt x="269" y="421"/>
                </a:cubicBezTo>
                <a:cubicBezTo>
                  <a:pt x="268" y="425"/>
                  <a:pt x="267" y="429"/>
                  <a:pt x="266" y="432"/>
                </a:cubicBezTo>
                <a:cubicBezTo>
                  <a:pt x="264" y="436"/>
                  <a:pt x="263" y="440"/>
                  <a:pt x="262" y="444"/>
                </a:cubicBezTo>
                <a:cubicBezTo>
                  <a:pt x="259" y="451"/>
                  <a:pt x="256" y="459"/>
                  <a:pt x="254" y="466"/>
                </a:cubicBezTo>
                <a:cubicBezTo>
                  <a:pt x="252" y="470"/>
                  <a:pt x="250" y="475"/>
                  <a:pt x="248" y="480"/>
                </a:cubicBezTo>
                <a:cubicBezTo>
                  <a:pt x="249" y="474"/>
                  <a:pt x="251" y="462"/>
                  <a:pt x="251" y="461"/>
                </a:cubicBezTo>
                <a:cubicBezTo>
                  <a:pt x="251" y="447"/>
                  <a:pt x="247" y="434"/>
                  <a:pt x="240" y="422"/>
                </a:cubicBezTo>
                <a:cubicBezTo>
                  <a:pt x="240" y="420"/>
                  <a:pt x="240" y="419"/>
                  <a:pt x="240" y="417"/>
                </a:cubicBezTo>
                <a:cubicBezTo>
                  <a:pt x="239" y="406"/>
                  <a:pt x="228" y="398"/>
                  <a:pt x="217" y="399"/>
                </a:cubicBezTo>
                <a:cubicBezTo>
                  <a:pt x="216" y="400"/>
                  <a:pt x="215" y="400"/>
                  <a:pt x="215" y="400"/>
                </a:cubicBezTo>
                <a:cubicBezTo>
                  <a:pt x="198" y="404"/>
                  <a:pt x="187" y="434"/>
                  <a:pt x="186" y="449"/>
                </a:cubicBezTo>
                <a:cubicBezTo>
                  <a:pt x="186" y="450"/>
                  <a:pt x="187" y="460"/>
                  <a:pt x="187" y="467"/>
                </a:cubicBezTo>
                <a:cubicBezTo>
                  <a:pt x="187" y="463"/>
                  <a:pt x="186" y="459"/>
                  <a:pt x="185" y="456"/>
                </a:cubicBezTo>
                <a:cubicBezTo>
                  <a:pt x="183" y="448"/>
                  <a:pt x="181" y="441"/>
                  <a:pt x="179" y="433"/>
                </a:cubicBezTo>
                <a:cubicBezTo>
                  <a:pt x="178" y="429"/>
                  <a:pt x="177" y="425"/>
                  <a:pt x="176" y="421"/>
                </a:cubicBezTo>
                <a:cubicBezTo>
                  <a:pt x="174" y="417"/>
                  <a:pt x="173" y="414"/>
                  <a:pt x="171" y="410"/>
                </a:cubicBezTo>
                <a:cubicBezTo>
                  <a:pt x="168" y="400"/>
                  <a:pt x="164" y="391"/>
                  <a:pt x="160" y="383"/>
                </a:cubicBezTo>
                <a:cubicBezTo>
                  <a:pt x="167" y="381"/>
                  <a:pt x="190" y="375"/>
                  <a:pt x="199" y="368"/>
                </a:cubicBezTo>
                <a:cubicBezTo>
                  <a:pt x="208" y="361"/>
                  <a:pt x="218" y="349"/>
                  <a:pt x="218" y="337"/>
                </a:cubicBezTo>
                <a:cubicBezTo>
                  <a:pt x="218" y="326"/>
                  <a:pt x="209" y="316"/>
                  <a:pt x="198" y="316"/>
                </a:cubicBezTo>
                <a:cubicBezTo>
                  <a:pt x="197" y="316"/>
                  <a:pt x="197" y="316"/>
                  <a:pt x="196" y="316"/>
                </a:cubicBezTo>
                <a:cubicBezTo>
                  <a:pt x="178" y="318"/>
                  <a:pt x="163" y="345"/>
                  <a:pt x="160" y="361"/>
                </a:cubicBezTo>
                <a:cubicBezTo>
                  <a:pt x="160" y="362"/>
                  <a:pt x="159" y="373"/>
                  <a:pt x="159" y="379"/>
                </a:cubicBezTo>
                <a:cubicBezTo>
                  <a:pt x="156" y="374"/>
                  <a:pt x="154" y="368"/>
                  <a:pt x="151" y="363"/>
                </a:cubicBezTo>
                <a:cubicBezTo>
                  <a:pt x="143" y="347"/>
                  <a:pt x="135" y="332"/>
                  <a:pt x="127" y="316"/>
                </a:cubicBezTo>
                <a:cubicBezTo>
                  <a:pt x="124" y="311"/>
                  <a:pt x="122" y="307"/>
                  <a:pt x="119" y="302"/>
                </a:cubicBezTo>
                <a:cubicBezTo>
                  <a:pt x="122" y="301"/>
                  <a:pt x="149" y="295"/>
                  <a:pt x="160" y="287"/>
                </a:cubicBezTo>
                <a:cubicBezTo>
                  <a:pt x="169" y="280"/>
                  <a:pt x="179" y="268"/>
                  <a:pt x="179" y="256"/>
                </a:cubicBezTo>
                <a:cubicBezTo>
                  <a:pt x="179" y="244"/>
                  <a:pt x="170" y="235"/>
                  <a:pt x="159" y="235"/>
                </a:cubicBezTo>
                <a:cubicBezTo>
                  <a:pt x="158" y="235"/>
                  <a:pt x="157" y="235"/>
                  <a:pt x="156" y="235"/>
                </a:cubicBezTo>
                <a:cubicBezTo>
                  <a:pt x="139" y="237"/>
                  <a:pt x="124" y="264"/>
                  <a:pt x="121" y="279"/>
                </a:cubicBezTo>
                <a:cubicBezTo>
                  <a:pt x="121" y="281"/>
                  <a:pt x="119" y="297"/>
                  <a:pt x="119" y="301"/>
                </a:cubicBezTo>
                <a:cubicBezTo>
                  <a:pt x="113" y="290"/>
                  <a:pt x="108" y="280"/>
                  <a:pt x="103" y="269"/>
                </a:cubicBezTo>
                <a:cubicBezTo>
                  <a:pt x="97" y="255"/>
                  <a:pt x="91" y="240"/>
                  <a:pt x="86" y="225"/>
                </a:cubicBezTo>
                <a:cubicBezTo>
                  <a:pt x="87" y="225"/>
                  <a:pt x="116" y="219"/>
                  <a:pt x="127" y="210"/>
                </a:cubicBezTo>
                <a:cubicBezTo>
                  <a:pt x="136" y="203"/>
                  <a:pt x="146" y="192"/>
                  <a:pt x="146" y="179"/>
                </a:cubicBezTo>
                <a:cubicBezTo>
                  <a:pt x="146" y="168"/>
                  <a:pt x="137" y="158"/>
                  <a:pt x="126" y="158"/>
                </a:cubicBezTo>
                <a:cubicBezTo>
                  <a:pt x="125" y="158"/>
                  <a:pt x="123" y="158"/>
                  <a:pt x="122" y="158"/>
                </a:cubicBezTo>
                <a:cubicBezTo>
                  <a:pt x="104" y="160"/>
                  <a:pt x="89" y="187"/>
                  <a:pt x="86" y="203"/>
                </a:cubicBezTo>
                <a:cubicBezTo>
                  <a:pt x="86" y="204"/>
                  <a:pt x="85" y="216"/>
                  <a:pt x="84" y="222"/>
                </a:cubicBezTo>
                <a:cubicBezTo>
                  <a:pt x="83" y="222"/>
                  <a:pt x="83" y="222"/>
                  <a:pt x="83" y="222"/>
                </a:cubicBezTo>
                <a:cubicBezTo>
                  <a:pt x="79" y="206"/>
                  <a:pt x="76" y="191"/>
                  <a:pt x="75" y="175"/>
                </a:cubicBezTo>
                <a:cubicBezTo>
                  <a:pt x="74" y="166"/>
                  <a:pt x="73" y="158"/>
                  <a:pt x="73" y="150"/>
                </a:cubicBezTo>
                <a:cubicBezTo>
                  <a:pt x="78" y="149"/>
                  <a:pt x="104" y="146"/>
                  <a:pt x="114" y="140"/>
                </a:cubicBezTo>
                <a:cubicBezTo>
                  <a:pt x="124" y="133"/>
                  <a:pt x="135" y="123"/>
                  <a:pt x="136" y="111"/>
                </a:cubicBezTo>
                <a:cubicBezTo>
                  <a:pt x="138" y="100"/>
                  <a:pt x="130" y="89"/>
                  <a:pt x="118" y="88"/>
                </a:cubicBezTo>
                <a:cubicBezTo>
                  <a:pt x="118" y="88"/>
                  <a:pt x="117" y="88"/>
                  <a:pt x="116" y="88"/>
                </a:cubicBezTo>
                <a:cubicBezTo>
                  <a:pt x="99" y="88"/>
                  <a:pt x="81" y="113"/>
                  <a:pt x="76" y="128"/>
                </a:cubicBezTo>
                <a:cubicBezTo>
                  <a:pt x="76" y="129"/>
                  <a:pt x="74" y="137"/>
                  <a:pt x="73" y="143"/>
                </a:cubicBezTo>
                <a:cubicBezTo>
                  <a:pt x="73" y="140"/>
                  <a:pt x="73" y="136"/>
                  <a:pt x="73" y="132"/>
                </a:cubicBezTo>
                <a:cubicBezTo>
                  <a:pt x="73" y="119"/>
                  <a:pt x="73" y="107"/>
                  <a:pt x="74" y="97"/>
                </a:cubicBezTo>
                <a:cubicBezTo>
                  <a:pt x="75" y="90"/>
                  <a:pt x="75" y="85"/>
                  <a:pt x="76" y="80"/>
                </a:cubicBezTo>
                <a:cubicBezTo>
                  <a:pt x="81" y="76"/>
                  <a:pt x="101" y="62"/>
                  <a:pt x="107" y="52"/>
                </a:cubicBezTo>
                <a:cubicBezTo>
                  <a:pt x="114" y="42"/>
                  <a:pt x="118" y="28"/>
                  <a:pt x="114" y="16"/>
                </a:cubicBezTo>
                <a:cubicBezTo>
                  <a:pt x="110" y="5"/>
                  <a:pt x="98" y="0"/>
                  <a:pt x="88" y="4"/>
                </a:cubicBezTo>
                <a:cubicBezTo>
                  <a:pt x="87" y="4"/>
                  <a:pt x="86" y="4"/>
                  <a:pt x="86" y="5"/>
                </a:cubicBezTo>
                <a:cubicBezTo>
                  <a:pt x="70" y="13"/>
                  <a:pt x="66" y="44"/>
                  <a:pt x="69" y="59"/>
                </a:cubicBezTo>
                <a:cubicBezTo>
                  <a:pt x="69" y="60"/>
                  <a:pt x="75" y="81"/>
                  <a:pt x="75" y="81"/>
                </a:cubicBezTo>
                <a:close/>
              </a:path>
            </a:pathLst>
          </a:custGeom>
          <a:solidFill>
            <a:srgbClr val="92E3A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00" name="Google Shape;600;p39"/>
          <p:cNvSpPr txBox="1"/>
          <p:nvPr/>
        </p:nvSpPr>
        <p:spPr>
          <a:xfrm>
            <a:off x="3545800" y="230819"/>
            <a:ext cx="2142600" cy="1733100"/>
          </a:xfrm>
          <a:prstGeom prst="rect">
            <a:avLst/>
          </a:prstGeom>
          <a:noFill/>
          <a:ln>
            <a:noFill/>
          </a:ln>
        </p:spPr>
        <p:txBody>
          <a:bodyPr spcFirstLastPara="1" wrap="square" lIns="91425" tIns="91425" rIns="91425" bIns="91425" anchor="t" anchorCtr="0">
            <a:noAutofit/>
          </a:bodyPr>
          <a:lstStyle/>
          <a:p>
            <a:pPr marL="0" lvl="0" indent="0" algn="ctr" rtl="0">
              <a:spcBef>
                <a:spcPts val="1000"/>
              </a:spcBef>
              <a:spcAft>
                <a:spcPts val="0"/>
              </a:spcAft>
              <a:buNone/>
            </a:pPr>
            <a:r>
              <a:rPr lang="en" sz="18000" b="1">
                <a:solidFill>
                  <a:srgbClr val="5F946E"/>
                </a:solidFill>
                <a:latin typeface="Josefin Sans"/>
                <a:ea typeface="Josefin Sans"/>
                <a:cs typeface="Josefin Sans"/>
                <a:sym typeface="Josefin Sans"/>
              </a:rPr>
              <a:t>“</a:t>
            </a:r>
            <a:endParaRPr sz="18000" b="1">
              <a:solidFill>
                <a:srgbClr val="5F946E"/>
              </a:solidFill>
              <a:latin typeface="Josefin Sans"/>
              <a:ea typeface="Josefin Sans"/>
              <a:cs typeface="Josefin Sans"/>
              <a:sym typeface="Josefin Sans"/>
            </a:endParaRPr>
          </a:p>
        </p:txBody>
      </p:sp>
      <p:sp>
        <p:nvSpPr>
          <p:cNvPr id="601" name="Google Shape;601;p39"/>
          <p:cNvSpPr/>
          <p:nvPr/>
        </p:nvSpPr>
        <p:spPr>
          <a:xfrm flipH="1">
            <a:off x="7535365" y="4166632"/>
            <a:ext cx="888645" cy="1114390"/>
          </a:xfrm>
          <a:custGeom>
            <a:avLst/>
            <a:gdLst/>
            <a:ahLst/>
            <a:cxnLst/>
            <a:rect l="l" t="t" r="r" b="b"/>
            <a:pathLst>
              <a:path w="449" h="558" extrusionOk="0">
                <a:moveTo>
                  <a:pt x="75" y="81"/>
                </a:moveTo>
                <a:cubicBezTo>
                  <a:pt x="75" y="81"/>
                  <a:pt x="75" y="81"/>
                  <a:pt x="75" y="81"/>
                </a:cubicBezTo>
                <a:cubicBezTo>
                  <a:pt x="74" y="86"/>
                  <a:pt x="74" y="91"/>
                  <a:pt x="73" y="97"/>
                </a:cubicBezTo>
                <a:cubicBezTo>
                  <a:pt x="72" y="107"/>
                  <a:pt x="71" y="119"/>
                  <a:pt x="71" y="133"/>
                </a:cubicBezTo>
                <a:cubicBezTo>
                  <a:pt x="70" y="147"/>
                  <a:pt x="71" y="161"/>
                  <a:pt x="72" y="175"/>
                </a:cubicBezTo>
                <a:cubicBezTo>
                  <a:pt x="73" y="191"/>
                  <a:pt x="76" y="207"/>
                  <a:pt x="80" y="223"/>
                </a:cubicBezTo>
                <a:cubicBezTo>
                  <a:pt x="80" y="223"/>
                  <a:pt x="80" y="223"/>
                  <a:pt x="80" y="223"/>
                </a:cubicBezTo>
                <a:cubicBezTo>
                  <a:pt x="77" y="219"/>
                  <a:pt x="69" y="207"/>
                  <a:pt x="68" y="206"/>
                </a:cubicBezTo>
                <a:cubicBezTo>
                  <a:pt x="58" y="194"/>
                  <a:pt x="31" y="178"/>
                  <a:pt x="15" y="184"/>
                </a:cubicBezTo>
                <a:cubicBezTo>
                  <a:pt x="5" y="189"/>
                  <a:pt x="0" y="201"/>
                  <a:pt x="5" y="212"/>
                </a:cubicBezTo>
                <a:cubicBezTo>
                  <a:pt x="5" y="212"/>
                  <a:pt x="6" y="213"/>
                  <a:pt x="6" y="214"/>
                </a:cubicBezTo>
                <a:cubicBezTo>
                  <a:pt x="12" y="224"/>
                  <a:pt x="26" y="230"/>
                  <a:pt x="38" y="231"/>
                </a:cubicBezTo>
                <a:cubicBezTo>
                  <a:pt x="51" y="233"/>
                  <a:pt x="78" y="225"/>
                  <a:pt x="80" y="225"/>
                </a:cubicBezTo>
                <a:cubicBezTo>
                  <a:pt x="85" y="240"/>
                  <a:pt x="90" y="256"/>
                  <a:pt x="97" y="271"/>
                </a:cubicBezTo>
                <a:cubicBezTo>
                  <a:pt x="101" y="279"/>
                  <a:pt x="105" y="288"/>
                  <a:pt x="109" y="297"/>
                </a:cubicBezTo>
                <a:cubicBezTo>
                  <a:pt x="106" y="293"/>
                  <a:pt x="104" y="290"/>
                  <a:pt x="104" y="289"/>
                </a:cubicBezTo>
                <a:cubicBezTo>
                  <a:pt x="93" y="277"/>
                  <a:pt x="67" y="261"/>
                  <a:pt x="51" y="268"/>
                </a:cubicBezTo>
                <a:cubicBezTo>
                  <a:pt x="41" y="272"/>
                  <a:pt x="36" y="284"/>
                  <a:pt x="41" y="295"/>
                </a:cubicBezTo>
                <a:cubicBezTo>
                  <a:pt x="41" y="295"/>
                  <a:pt x="41" y="296"/>
                  <a:pt x="42" y="297"/>
                </a:cubicBezTo>
                <a:cubicBezTo>
                  <a:pt x="48" y="308"/>
                  <a:pt x="62" y="313"/>
                  <a:pt x="73" y="315"/>
                </a:cubicBezTo>
                <a:cubicBezTo>
                  <a:pt x="85" y="316"/>
                  <a:pt x="108" y="310"/>
                  <a:pt x="115" y="308"/>
                </a:cubicBezTo>
                <a:cubicBezTo>
                  <a:pt x="116" y="312"/>
                  <a:pt x="118" y="315"/>
                  <a:pt x="119" y="318"/>
                </a:cubicBezTo>
                <a:cubicBezTo>
                  <a:pt x="127" y="334"/>
                  <a:pt x="135" y="350"/>
                  <a:pt x="143" y="365"/>
                </a:cubicBezTo>
                <a:cubicBezTo>
                  <a:pt x="145" y="371"/>
                  <a:pt x="148" y="376"/>
                  <a:pt x="150" y="382"/>
                </a:cubicBezTo>
                <a:cubicBezTo>
                  <a:pt x="148" y="379"/>
                  <a:pt x="146" y="376"/>
                  <a:pt x="146" y="375"/>
                </a:cubicBezTo>
                <a:cubicBezTo>
                  <a:pt x="135" y="364"/>
                  <a:pt x="109" y="347"/>
                  <a:pt x="93" y="354"/>
                </a:cubicBezTo>
                <a:cubicBezTo>
                  <a:pt x="82" y="359"/>
                  <a:pt x="78" y="371"/>
                  <a:pt x="83" y="381"/>
                </a:cubicBezTo>
                <a:cubicBezTo>
                  <a:pt x="83" y="382"/>
                  <a:pt x="83" y="382"/>
                  <a:pt x="84" y="383"/>
                </a:cubicBezTo>
                <a:cubicBezTo>
                  <a:pt x="90" y="394"/>
                  <a:pt x="104" y="399"/>
                  <a:pt x="115" y="401"/>
                </a:cubicBezTo>
                <a:cubicBezTo>
                  <a:pt x="127" y="403"/>
                  <a:pt x="148" y="397"/>
                  <a:pt x="156" y="395"/>
                </a:cubicBezTo>
                <a:cubicBezTo>
                  <a:pt x="158" y="401"/>
                  <a:pt x="160" y="406"/>
                  <a:pt x="162" y="412"/>
                </a:cubicBezTo>
                <a:cubicBezTo>
                  <a:pt x="164" y="416"/>
                  <a:pt x="165" y="419"/>
                  <a:pt x="166" y="423"/>
                </a:cubicBezTo>
                <a:cubicBezTo>
                  <a:pt x="169" y="435"/>
                  <a:pt x="169" y="435"/>
                  <a:pt x="169" y="435"/>
                </a:cubicBezTo>
                <a:cubicBezTo>
                  <a:pt x="171" y="442"/>
                  <a:pt x="173" y="450"/>
                  <a:pt x="175" y="458"/>
                </a:cubicBezTo>
                <a:cubicBezTo>
                  <a:pt x="176" y="463"/>
                  <a:pt x="177" y="467"/>
                  <a:pt x="178" y="472"/>
                </a:cubicBezTo>
                <a:cubicBezTo>
                  <a:pt x="175" y="467"/>
                  <a:pt x="170" y="456"/>
                  <a:pt x="169" y="455"/>
                </a:cubicBezTo>
                <a:cubicBezTo>
                  <a:pt x="161" y="442"/>
                  <a:pt x="137" y="422"/>
                  <a:pt x="120" y="426"/>
                </a:cubicBezTo>
                <a:cubicBezTo>
                  <a:pt x="110" y="429"/>
                  <a:pt x="103" y="440"/>
                  <a:pt x="106" y="451"/>
                </a:cubicBezTo>
                <a:cubicBezTo>
                  <a:pt x="106" y="452"/>
                  <a:pt x="107" y="453"/>
                  <a:pt x="107" y="453"/>
                </a:cubicBezTo>
                <a:cubicBezTo>
                  <a:pt x="111" y="465"/>
                  <a:pt x="124" y="472"/>
                  <a:pt x="136" y="476"/>
                </a:cubicBezTo>
                <a:cubicBezTo>
                  <a:pt x="148" y="480"/>
                  <a:pt x="175" y="476"/>
                  <a:pt x="178" y="476"/>
                </a:cubicBezTo>
                <a:cubicBezTo>
                  <a:pt x="180" y="484"/>
                  <a:pt x="181" y="492"/>
                  <a:pt x="183" y="499"/>
                </a:cubicBezTo>
                <a:cubicBezTo>
                  <a:pt x="187" y="523"/>
                  <a:pt x="189" y="543"/>
                  <a:pt x="191" y="558"/>
                </a:cubicBezTo>
                <a:cubicBezTo>
                  <a:pt x="203" y="558"/>
                  <a:pt x="203" y="558"/>
                  <a:pt x="203" y="558"/>
                </a:cubicBezTo>
                <a:cubicBezTo>
                  <a:pt x="201" y="543"/>
                  <a:pt x="198" y="522"/>
                  <a:pt x="193" y="497"/>
                </a:cubicBezTo>
                <a:cubicBezTo>
                  <a:pt x="191" y="489"/>
                  <a:pt x="189" y="480"/>
                  <a:pt x="187" y="471"/>
                </a:cubicBezTo>
                <a:cubicBezTo>
                  <a:pt x="196" y="468"/>
                  <a:pt x="203" y="464"/>
                  <a:pt x="211" y="460"/>
                </a:cubicBezTo>
                <a:cubicBezTo>
                  <a:pt x="220" y="470"/>
                  <a:pt x="243" y="481"/>
                  <a:pt x="246" y="482"/>
                </a:cubicBezTo>
                <a:cubicBezTo>
                  <a:pt x="243" y="490"/>
                  <a:pt x="240" y="497"/>
                  <a:pt x="237" y="504"/>
                </a:cubicBezTo>
                <a:cubicBezTo>
                  <a:pt x="227" y="526"/>
                  <a:pt x="219" y="544"/>
                  <a:pt x="212" y="557"/>
                </a:cubicBezTo>
                <a:cubicBezTo>
                  <a:pt x="225" y="557"/>
                  <a:pt x="225" y="557"/>
                  <a:pt x="225" y="557"/>
                </a:cubicBezTo>
                <a:cubicBezTo>
                  <a:pt x="231" y="544"/>
                  <a:pt x="238" y="528"/>
                  <a:pt x="246" y="508"/>
                </a:cubicBezTo>
                <a:cubicBezTo>
                  <a:pt x="249" y="501"/>
                  <a:pt x="253" y="492"/>
                  <a:pt x="256" y="484"/>
                </a:cubicBezTo>
                <a:cubicBezTo>
                  <a:pt x="259" y="484"/>
                  <a:pt x="286" y="490"/>
                  <a:pt x="299" y="487"/>
                </a:cubicBezTo>
                <a:cubicBezTo>
                  <a:pt x="310" y="484"/>
                  <a:pt x="324" y="478"/>
                  <a:pt x="329" y="467"/>
                </a:cubicBezTo>
                <a:cubicBezTo>
                  <a:pt x="334" y="457"/>
                  <a:pt x="330" y="444"/>
                  <a:pt x="319" y="439"/>
                </a:cubicBezTo>
                <a:cubicBezTo>
                  <a:pt x="319" y="439"/>
                  <a:pt x="318" y="438"/>
                  <a:pt x="317" y="438"/>
                </a:cubicBezTo>
                <a:cubicBezTo>
                  <a:pt x="301" y="433"/>
                  <a:pt x="276" y="452"/>
                  <a:pt x="266" y="464"/>
                </a:cubicBezTo>
                <a:cubicBezTo>
                  <a:pt x="266" y="465"/>
                  <a:pt x="261" y="473"/>
                  <a:pt x="258" y="479"/>
                </a:cubicBezTo>
                <a:cubicBezTo>
                  <a:pt x="262" y="468"/>
                  <a:pt x="262" y="468"/>
                  <a:pt x="262" y="468"/>
                </a:cubicBezTo>
                <a:cubicBezTo>
                  <a:pt x="264" y="461"/>
                  <a:pt x="267" y="454"/>
                  <a:pt x="269" y="446"/>
                </a:cubicBezTo>
                <a:cubicBezTo>
                  <a:pt x="273" y="435"/>
                  <a:pt x="273" y="435"/>
                  <a:pt x="273" y="435"/>
                </a:cubicBezTo>
                <a:cubicBezTo>
                  <a:pt x="274" y="431"/>
                  <a:pt x="275" y="427"/>
                  <a:pt x="276" y="422"/>
                </a:cubicBezTo>
                <a:cubicBezTo>
                  <a:pt x="278" y="413"/>
                  <a:pt x="280" y="403"/>
                  <a:pt x="282" y="394"/>
                </a:cubicBezTo>
                <a:cubicBezTo>
                  <a:pt x="288" y="396"/>
                  <a:pt x="310" y="404"/>
                  <a:pt x="322" y="403"/>
                </a:cubicBezTo>
                <a:cubicBezTo>
                  <a:pt x="334" y="402"/>
                  <a:pt x="348" y="398"/>
                  <a:pt x="355" y="387"/>
                </a:cubicBezTo>
                <a:cubicBezTo>
                  <a:pt x="361" y="378"/>
                  <a:pt x="359" y="365"/>
                  <a:pt x="350" y="359"/>
                </a:cubicBezTo>
                <a:cubicBezTo>
                  <a:pt x="349" y="358"/>
                  <a:pt x="349" y="358"/>
                  <a:pt x="348" y="358"/>
                </a:cubicBezTo>
                <a:cubicBezTo>
                  <a:pt x="333" y="350"/>
                  <a:pt x="305" y="364"/>
                  <a:pt x="294" y="375"/>
                </a:cubicBezTo>
                <a:cubicBezTo>
                  <a:pt x="293" y="376"/>
                  <a:pt x="286" y="385"/>
                  <a:pt x="282" y="390"/>
                </a:cubicBezTo>
                <a:cubicBezTo>
                  <a:pt x="283" y="384"/>
                  <a:pt x="284" y="378"/>
                  <a:pt x="285" y="372"/>
                </a:cubicBezTo>
                <a:cubicBezTo>
                  <a:pt x="287" y="355"/>
                  <a:pt x="289" y="337"/>
                  <a:pt x="290" y="320"/>
                </a:cubicBezTo>
                <a:cubicBezTo>
                  <a:pt x="291" y="314"/>
                  <a:pt x="292" y="309"/>
                  <a:pt x="292" y="303"/>
                </a:cubicBezTo>
                <a:cubicBezTo>
                  <a:pt x="294" y="304"/>
                  <a:pt x="321" y="314"/>
                  <a:pt x="334" y="313"/>
                </a:cubicBezTo>
                <a:cubicBezTo>
                  <a:pt x="345" y="312"/>
                  <a:pt x="360" y="308"/>
                  <a:pt x="367" y="298"/>
                </a:cubicBezTo>
                <a:cubicBezTo>
                  <a:pt x="373" y="289"/>
                  <a:pt x="371" y="276"/>
                  <a:pt x="362" y="269"/>
                </a:cubicBezTo>
                <a:cubicBezTo>
                  <a:pt x="361" y="269"/>
                  <a:pt x="361" y="268"/>
                  <a:pt x="360" y="268"/>
                </a:cubicBezTo>
                <a:cubicBezTo>
                  <a:pt x="345" y="260"/>
                  <a:pt x="317" y="275"/>
                  <a:pt x="306" y="286"/>
                </a:cubicBezTo>
                <a:cubicBezTo>
                  <a:pt x="305" y="287"/>
                  <a:pt x="295" y="299"/>
                  <a:pt x="292" y="302"/>
                </a:cubicBezTo>
                <a:cubicBezTo>
                  <a:pt x="293" y="291"/>
                  <a:pt x="295" y="279"/>
                  <a:pt x="297" y="268"/>
                </a:cubicBezTo>
                <a:cubicBezTo>
                  <a:pt x="299" y="252"/>
                  <a:pt x="302" y="237"/>
                  <a:pt x="307" y="221"/>
                </a:cubicBezTo>
                <a:cubicBezTo>
                  <a:pt x="308" y="222"/>
                  <a:pt x="335" y="232"/>
                  <a:pt x="349" y="231"/>
                </a:cubicBezTo>
                <a:cubicBezTo>
                  <a:pt x="360" y="231"/>
                  <a:pt x="375" y="226"/>
                  <a:pt x="382" y="216"/>
                </a:cubicBezTo>
                <a:cubicBezTo>
                  <a:pt x="388" y="207"/>
                  <a:pt x="386" y="194"/>
                  <a:pt x="377" y="187"/>
                </a:cubicBezTo>
                <a:cubicBezTo>
                  <a:pt x="376" y="187"/>
                  <a:pt x="376" y="186"/>
                  <a:pt x="375" y="186"/>
                </a:cubicBezTo>
                <a:cubicBezTo>
                  <a:pt x="359" y="178"/>
                  <a:pt x="332" y="193"/>
                  <a:pt x="321" y="204"/>
                </a:cubicBezTo>
                <a:cubicBezTo>
                  <a:pt x="320" y="204"/>
                  <a:pt x="312" y="214"/>
                  <a:pt x="309" y="219"/>
                </a:cubicBezTo>
                <a:cubicBezTo>
                  <a:pt x="308" y="218"/>
                  <a:pt x="308" y="218"/>
                  <a:pt x="308" y="218"/>
                </a:cubicBezTo>
                <a:cubicBezTo>
                  <a:pt x="312" y="203"/>
                  <a:pt x="319" y="189"/>
                  <a:pt x="326" y="175"/>
                </a:cubicBezTo>
                <a:cubicBezTo>
                  <a:pt x="330" y="167"/>
                  <a:pt x="334" y="160"/>
                  <a:pt x="338" y="153"/>
                </a:cubicBezTo>
                <a:cubicBezTo>
                  <a:pt x="343" y="155"/>
                  <a:pt x="366" y="166"/>
                  <a:pt x="378" y="167"/>
                </a:cubicBezTo>
                <a:cubicBezTo>
                  <a:pt x="390" y="167"/>
                  <a:pt x="405" y="165"/>
                  <a:pt x="413" y="155"/>
                </a:cubicBezTo>
                <a:cubicBezTo>
                  <a:pt x="420" y="147"/>
                  <a:pt x="419" y="133"/>
                  <a:pt x="411" y="126"/>
                </a:cubicBezTo>
                <a:cubicBezTo>
                  <a:pt x="410" y="125"/>
                  <a:pt x="410" y="125"/>
                  <a:pt x="409" y="125"/>
                </a:cubicBezTo>
                <a:cubicBezTo>
                  <a:pt x="394" y="115"/>
                  <a:pt x="365" y="126"/>
                  <a:pt x="353" y="136"/>
                </a:cubicBezTo>
                <a:cubicBezTo>
                  <a:pt x="352" y="137"/>
                  <a:pt x="346" y="143"/>
                  <a:pt x="342" y="147"/>
                </a:cubicBezTo>
                <a:cubicBezTo>
                  <a:pt x="344" y="144"/>
                  <a:pt x="346" y="141"/>
                  <a:pt x="348" y="138"/>
                </a:cubicBezTo>
                <a:cubicBezTo>
                  <a:pt x="355" y="127"/>
                  <a:pt x="362" y="118"/>
                  <a:pt x="369" y="109"/>
                </a:cubicBezTo>
                <a:cubicBezTo>
                  <a:pt x="373" y="104"/>
                  <a:pt x="376" y="100"/>
                  <a:pt x="380" y="96"/>
                </a:cubicBezTo>
                <a:cubicBezTo>
                  <a:pt x="386" y="96"/>
                  <a:pt x="410" y="95"/>
                  <a:pt x="421" y="90"/>
                </a:cubicBezTo>
                <a:cubicBezTo>
                  <a:pt x="432" y="85"/>
                  <a:pt x="444" y="76"/>
                  <a:pt x="446" y="64"/>
                </a:cubicBezTo>
                <a:cubicBezTo>
                  <a:pt x="449" y="53"/>
                  <a:pt x="442" y="42"/>
                  <a:pt x="431" y="39"/>
                </a:cubicBezTo>
                <a:cubicBezTo>
                  <a:pt x="431" y="39"/>
                  <a:pt x="430" y="39"/>
                  <a:pt x="429" y="39"/>
                </a:cubicBezTo>
                <a:cubicBezTo>
                  <a:pt x="412" y="37"/>
                  <a:pt x="391" y="60"/>
                  <a:pt x="385" y="75"/>
                </a:cubicBezTo>
                <a:cubicBezTo>
                  <a:pt x="384" y="76"/>
                  <a:pt x="378" y="96"/>
                  <a:pt x="378" y="96"/>
                </a:cubicBezTo>
                <a:cubicBezTo>
                  <a:pt x="378" y="96"/>
                  <a:pt x="378" y="96"/>
                  <a:pt x="378" y="96"/>
                </a:cubicBezTo>
                <a:cubicBezTo>
                  <a:pt x="375" y="100"/>
                  <a:pt x="372" y="104"/>
                  <a:pt x="368" y="108"/>
                </a:cubicBezTo>
                <a:cubicBezTo>
                  <a:pt x="361" y="117"/>
                  <a:pt x="354" y="126"/>
                  <a:pt x="346" y="137"/>
                </a:cubicBezTo>
                <a:cubicBezTo>
                  <a:pt x="338" y="149"/>
                  <a:pt x="330" y="161"/>
                  <a:pt x="323" y="173"/>
                </a:cubicBezTo>
                <a:cubicBezTo>
                  <a:pt x="316" y="187"/>
                  <a:pt x="309" y="202"/>
                  <a:pt x="304" y="217"/>
                </a:cubicBezTo>
                <a:cubicBezTo>
                  <a:pt x="304" y="217"/>
                  <a:pt x="304" y="217"/>
                  <a:pt x="304" y="217"/>
                </a:cubicBezTo>
                <a:cubicBezTo>
                  <a:pt x="304" y="212"/>
                  <a:pt x="304" y="198"/>
                  <a:pt x="304" y="197"/>
                </a:cubicBezTo>
                <a:cubicBezTo>
                  <a:pt x="302" y="182"/>
                  <a:pt x="289" y="153"/>
                  <a:pt x="272" y="150"/>
                </a:cubicBezTo>
                <a:cubicBezTo>
                  <a:pt x="260" y="148"/>
                  <a:pt x="250" y="156"/>
                  <a:pt x="248" y="167"/>
                </a:cubicBezTo>
                <a:cubicBezTo>
                  <a:pt x="248" y="168"/>
                  <a:pt x="248" y="169"/>
                  <a:pt x="248" y="170"/>
                </a:cubicBezTo>
                <a:cubicBezTo>
                  <a:pt x="247" y="182"/>
                  <a:pt x="256" y="194"/>
                  <a:pt x="264" y="202"/>
                </a:cubicBezTo>
                <a:cubicBezTo>
                  <a:pt x="274" y="211"/>
                  <a:pt x="301" y="219"/>
                  <a:pt x="304" y="220"/>
                </a:cubicBezTo>
                <a:cubicBezTo>
                  <a:pt x="299" y="235"/>
                  <a:pt x="295" y="251"/>
                  <a:pt x="292" y="267"/>
                </a:cubicBezTo>
                <a:cubicBezTo>
                  <a:pt x="290" y="276"/>
                  <a:pt x="289" y="286"/>
                  <a:pt x="288" y="295"/>
                </a:cubicBezTo>
                <a:cubicBezTo>
                  <a:pt x="288" y="291"/>
                  <a:pt x="288" y="287"/>
                  <a:pt x="288" y="286"/>
                </a:cubicBezTo>
                <a:cubicBezTo>
                  <a:pt x="286" y="271"/>
                  <a:pt x="273" y="242"/>
                  <a:pt x="256" y="239"/>
                </a:cubicBezTo>
                <a:cubicBezTo>
                  <a:pt x="244" y="237"/>
                  <a:pt x="234" y="245"/>
                  <a:pt x="232" y="256"/>
                </a:cubicBezTo>
                <a:cubicBezTo>
                  <a:pt x="232" y="257"/>
                  <a:pt x="232" y="258"/>
                  <a:pt x="232" y="258"/>
                </a:cubicBezTo>
                <a:cubicBezTo>
                  <a:pt x="231" y="271"/>
                  <a:pt x="240" y="283"/>
                  <a:pt x="248" y="291"/>
                </a:cubicBezTo>
                <a:cubicBezTo>
                  <a:pt x="257" y="298"/>
                  <a:pt x="280" y="306"/>
                  <a:pt x="286" y="308"/>
                </a:cubicBezTo>
                <a:cubicBezTo>
                  <a:pt x="286" y="312"/>
                  <a:pt x="286" y="316"/>
                  <a:pt x="285" y="319"/>
                </a:cubicBezTo>
                <a:cubicBezTo>
                  <a:pt x="283" y="337"/>
                  <a:pt x="281" y="354"/>
                  <a:pt x="278" y="371"/>
                </a:cubicBezTo>
                <a:cubicBezTo>
                  <a:pt x="277" y="377"/>
                  <a:pt x="276" y="383"/>
                  <a:pt x="275" y="389"/>
                </a:cubicBezTo>
                <a:cubicBezTo>
                  <a:pt x="275" y="385"/>
                  <a:pt x="275" y="382"/>
                  <a:pt x="275" y="381"/>
                </a:cubicBezTo>
                <a:cubicBezTo>
                  <a:pt x="273" y="366"/>
                  <a:pt x="260" y="337"/>
                  <a:pt x="243" y="334"/>
                </a:cubicBezTo>
                <a:cubicBezTo>
                  <a:pt x="232" y="332"/>
                  <a:pt x="221" y="340"/>
                  <a:pt x="220" y="351"/>
                </a:cubicBezTo>
                <a:cubicBezTo>
                  <a:pt x="219" y="352"/>
                  <a:pt x="219" y="353"/>
                  <a:pt x="219" y="354"/>
                </a:cubicBezTo>
                <a:cubicBezTo>
                  <a:pt x="218" y="366"/>
                  <a:pt x="227" y="378"/>
                  <a:pt x="236" y="386"/>
                </a:cubicBezTo>
                <a:cubicBezTo>
                  <a:pt x="245" y="394"/>
                  <a:pt x="266" y="401"/>
                  <a:pt x="273" y="403"/>
                </a:cubicBezTo>
                <a:cubicBezTo>
                  <a:pt x="271" y="409"/>
                  <a:pt x="270" y="415"/>
                  <a:pt x="269" y="421"/>
                </a:cubicBezTo>
                <a:cubicBezTo>
                  <a:pt x="268" y="425"/>
                  <a:pt x="267" y="429"/>
                  <a:pt x="266" y="432"/>
                </a:cubicBezTo>
                <a:cubicBezTo>
                  <a:pt x="264" y="436"/>
                  <a:pt x="263" y="440"/>
                  <a:pt x="262" y="444"/>
                </a:cubicBezTo>
                <a:cubicBezTo>
                  <a:pt x="259" y="451"/>
                  <a:pt x="256" y="459"/>
                  <a:pt x="254" y="466"/>
                </a:cubicBezTo>
                <a:cubicBezTo>
                  <a:pt x="252" y="470"/>
                  <a:pt x="250" y="475"/>
                  <a:pt x="248" y="480"/>
                </a:cubicBezTo>
                <a:cubicBezTo>
                  <a:pt x="249" y="474"/>
                  <a:pt x="251" y="462"/>
                  <a:pt x="251" y="461"/>
                </a:cubicBezTo>
                <a:cubicBezTo>
                  <a:pt x="251" y="447"/>
                  <a:pt x="247" y="434"/>
                  <a:pt x="240" y="422"/>
                </a:cubicBezTo>
                <a:cubicBezTo>
                  <a:pt x="240" y="420"/>
                  <a:pt x="240" y="419"/>
                  <a:pt x="240" y="417"/>
                </a:cubicBezTo>
                <a:cubicBezTo>
                  <a:pt x="239" y="406"/>
                  <a:pt x="228" y="398"/>
                  <a:pt x="217" y="399"/>
                </a:cubicBezTo>
                <a:cubicBezTo>
                  <a:pt x="216" y="400"/>
                  <a:pt x="215" y="400"/>
                  <a:pt x="215" y="400"/>
                </a:cubicBezTo>
                <a:cubicBezTo>
                  <a:pt x="198" y="404"/>
                  <a:pt x="187" y="434"/>
                  <a:pt x="186" y="449"/>
                </a:cubicBezTo>
                <a:cubicBezTo>
                  <a:pt x="186" y="450"/>
                  <a:pt x="187" y="460"/>
                  <a:pt x="187" y="467"/>
                </a:cubicBezTo>
                <a:cubicBezTo>
                  <a:pt x="187" y="463"/>
                  <a:pt x="186" y="459"/>
                  <a:pt x="185" y="456"/>
                </a:cubicBezTo>
                <a:cubicBezTo>
                  <a:pt x="183" y="448"/>
                  <a:pt x="181" y="441"/>
                  <a:pt x="179" y="433"/>
                </a:cubicBezTo>
                <a:cubicBezTo>
                  <a:pt x="178" y="429"/>
                  <a:pt x="177" y="425"/>
                  <a:pt x="176" y="421"/>
                </a:cubicBezTo>
                <a:cubicBezTo>
                  <a:pt x="174" y="417"/>
                  <a:pt x="173" y="414"/>
                  <a:pt x="171" y="410"/>
                </a:cubicBezTo>
                <a:cubicBezTo>
                  <a:pt x="168" y="400"/>
                  <a:pt x="164" y="391"/>
                  <a:pt x="160" y="383"/>
                </a:cubicBezTo>
                <a:cubicBezTo>
                  <a:pt x="167" y="381"/>
                  <a:pt x="190" y="375"/>
                  <a:pt x="199" y="368"/>
                </a:cubicBezTo>
                <a:cubicBezTo>
                  <a:pt x="208" y="361"/>
                  <a:pt x="218" y="349"/>
                  <a:pt x="218" y="337"/>
                </a:cubicBezTo>
                <a:cubicBezTo>
                  <a:pt x="218" y="326"/>
                  <a:pt x="209" y="316"/>
                  <a:pt x="198" y="316"/>
                </a:cubicBezTo>
                <a:cubicBezTo>
                  <a:pt x="197" y="316"/>
                  <a:pt x="197" y="316"/>
                  <a:pt x="196" y="316"/>
                </a:cubicBezTo>
                <a:cubicBezTo>
                  <a:pt x="178" y="318"/>
                  <a:pt x="163" y="345"/>
                  <a:pt x="160" y="361"/>
                </a:cubicBezTo>
                <a:cubicBezTo>
                  <a:pt x="160" y="362"/>
                  <a:pt x="159" y="373"/>
                  <a:pt x="159" y="379"/>
                </a:cubicBezTo>
                <a:cubicBezTo>
                  <a:pt x="156" y="374"/>
                  <a:pt x="154" y="368"/>
                  <a:pt x="151" y="363"/>
                </a:cubicBezTo>
                <a:cubicBezTo>
                  <a:pt x="143" y="347"/>
                  <a:pt x="135" y="332"/>
                  <a:pt x="127" y="316"/>
                </a:cubicBezTo>
                <a:cubicBezTo>
                  <a:pt x="124" y="311"/>
                  <a:pt x="122" y="307"/>
                  <a:pt x="119" y="302"/>
                </a:cubicBezTo>
                <a:cubicBezTo>
                  <a:pt x="122" y="301"/>
                  <a:pt x="149" y="295"/>
                  <a:pt x="160" y="287"/>
                </a:cubicBezTo>
                <a:cubicBezTo>
                  <a:pt x="169" y="280"/>
                  <a:pt x="179" y="268"/>
                  <a:pt x="179" y="256"/>
                </a:cubicBezTo>
                <a:cubicBezTo>
                  <a:pt x="179" y="244"/>
                  <a:pt x="170" y="235"/>
                  <a:pt x="159" y="235"/>
                </a:cubicBezTo>
                <a:cubicBezTo>
                  <a:pt x="158" y="235"/>
                  <a:pt x="157" y="235"/>
                  <a:pt x="156" y="235"/>
                </a:cubicBezTo>
                <a:cubicBezTo>
                  <a:pt x="139" y="237"/>
                  <a:pt x="124" y="264"/>
                  <a:pt x="121" y="279"/>
                </a:cubicBezTo>
                <a:cubicBezTo>
                  <a:pt x="121" y="281"/>
                  <a:pt x="119" y="297"/>
                  <a:pt x="119" y="301"/>
                </a:cubicBezTo>
                <a:cubicBezTo>
                  <a:pt x="113" y="290"/>
                  <a:pt x="108" y="280"/>
                  <a:pt x="103" y="269"/>
                </a:cubicBezTo>
                <a:cubicBezTo>
                  <a:pt x="97" y="255"/>
                  <a:pt x="91" y="240"/>
                  <a:pt x="86" y="225"/>
                </a:cubicBezTo>
                <a:cubicBezTo>
                  <a:pt x="87" y="225"/>
                  <a:pt x="116" y="219"/>
                  <a:pt x="127" y="210"/>
                </a:cubicBezTo>
                <a:cubicBezTo>
                  <a:pt x="136" y="203"/>
                  <a:pt x="146" y="192"/>
                  <a:pt x="146" y="179"/>
                </a:cubicBezTo>
                <a:cubicBezTo>
                  <a:pt x="146" y="168"/>
                  <a:pt x="137" y="158"/>
                  <a:pt x="126" y="158"/>
                </a:cubicBezTo>
                <a:cubicBezTo>
                  <a:pt x="125" y="158"/>
                  <a:pt x="123" y="158"/>
                  <a:pt x="122" y="158"/>
                </a:cubicBezTo>
                <a:cubicBezTo>
                  <a:pt x="104" y="160"/>
                  <a:pt x="89" y="187"/>
                  <a:pt x="86" y="203"/>
                </a:cubicBezTo>
                <a:cubicBezTo>
                  <a:pt x="86" y="204"/>
                  <a:pt x="85" y="216"/>
                  <a:pt x="84" y="222"/>
                </a:cubicBezTo>
                <a:cubicBezTo>
                  <a:pt x="83" y="222"/>
                  <a:pt x="83" y="222"/>
                  <a:pt x="83" y="222"/>
                </a:cubicBezTo>
                <a:cubicBezTo>
                  <a:pt x="79" y="206"/>
                  <a:pt x="76" y="191"/>
                  <a:pt x="75" y="175"/>
                </a:cubicBezTo>
                <a:cubicBezTo>
                  <a:pt x="74" y="166"/>
                  <a:pt x="73" y="158"/>
                  <a:pt x="73" y="150"/>
                </a:cubicBezTo>
                <a:cubicBezTo>
                  <a:pt x="78" y="149"/>
                  <a:pt x="104" y="146"/>
                  <a:pt x="114" y="140"/>
                </a:cubicBezTo>
                <a:cubicBezTo>
                  <a:pt x="124" y="133"/>
                  <a:pt x="135" y="123"/>
                  <a:pt x="136" y="111"/>
                </a:cubicBezTo>
                <a:cubicBezTo>
                  <a:pt x="138" y="100"/>
                  <a:pt x="130" y="89"/>
                  <a:pt x="118" y="88"/>
                </a:cubicBezTo>
                <a:cubicBezTo>
                  <a:pt x="118" y="88"/>
                  <a:pt x="117" y="88"/>
                  <a:pt x="116" y="88"/>
                </a:cubicBezTo>
                <a:cubicBezTo>
                  <a:pt x="99" y="88"/>
                  <a:pt x="81" y="113"/>
                  <a:pt x="76" y="128"/>
                </a:cubicBezTo>
                <a:cubicBezTo>
                  <a:pt x="76" y="129"/>
                  <a:pt x="74" y="137"/>
                  <a:pt x="73" y="143"/>
                </a:cubicBezTo>
                <a:cubicBezTo>
                  <a:pt x="73" y="140"/>
                  <a:pt x="73" y="136"/>
                  <a:pt x="73" y="132"/>
                </a:cubicBezTo>
                <a:cubicBezTo>
                  <a:pt x="73" y="119"/>
                  <a:pt x="73" y="107"/>
                  <a:pt x="74" y="97"/>
                </a:cubicBezTo>
                <a:cubicBezTo>
                  <a:pt x="75" y="90"/>
                  <a:pt x="75" y="85"/>
                  <a:pt x="76" y="80"/>
                </a:cubicBezTo>
                <a:cubicBezTo>
                  <a:pt x="81" y="76"/>
                  <a:pt x="101" y="62"/>
                  <a:pt x="107" y="52"/>
                </a:cubicBezTo>
                <a:cubicBezTo>
                  <a:pt x="114" y="42"/>
                  <a:pt x="118" y="28"/>
                  <a:pt x="114" y="16"/>
                </a:cubicBezTo>
                <a:cubicBezTo>
                  <a:pt x="110" y="5"/>
                  <a:pt x="98" y="0"/>
                  <a:pt x="88" y="4"/>
                </a:cubicBezTo>
                <a:cubicBezTo>
                  <a:pt x="87" y="4"/>
                  <a:pt x="86" y="4"/>
                  <a:pt x="86" y="5"/>
                </a:cubicBezTo>
                <a:cubicBezTo>
                  <a:pt x="70" y="13"/>
                  <a:pt x="66" y="44"/>
                  <a:pt x="69" y="59"/>
                </a:cubicBezTo>
                <a:cubicBezTo>
                  <a:pt x="69" y="60"/>
                  <a:pt x="75" y="81"/>
                  <a:pt x="75" y="81"/>
                </a:cubicBezTo>
                <a:close/>
              </a:path>
            </a:pathLst>
          </a:custGeom>
          <a:solidFill>
            <a:srgbClr val="92E3A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06"/>
        <p:cNvGrpSpPr/>
        <p:nvPr/>
      </p:nvGrpSpPr>
      <p:grpSpPr>
        <a:xfrm>
          <a:off x="0" y="0"/>
          <a:ext cx="0" cy="0"/>
          <a:chOff x="0" y="0"/>
          <a:chExt cx="0" cy="0"/>
        </a:xfrm>
      </p:grpSpPr>
      <p:sp>
        <p:nvSpPr>
          <p:cNvPr id="1507" name="Google Shape;1507;p47"/>
          <p:cNvSpPr txBox="1">
            <a:spLocks noGrp="1"/>
          </p:cNvSpPr>
          <p:nvPr>
            <p:ph type="title"/>
          </p:nvPr>
        </p:nvSpPr>
        <p:spPr>
          <a:xfrm>
            <a:off x="279401" y="540935"/>
            <a:ext cx="7416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CO"/>
              <a:t>¿CUAL ES EL PROBLEMA A ATACAR?</a:t>
            </a:r>
            <a:endParaRPr/>
          </a:p>
          <a:p>
            <a:pPr marL="0" lvl="0" indent="0" algn="l" rtl="0">
              <a:spcBef>
                <a:spcPts val="0"/>
              </a:spcBef>
              <a:spcAft>
                <a:spcPts val="0"/>
              </a:spcAft>
              <a:buNone/>
            </a:pPr>
            <a:endParaRPr/>
          </a:p>
        </p:txBody>
      </p:sp>
      <p:grpSp>
        <p:nvGrpSpPr>
          <p:cNvPr id="1508" name="Google Shape;1508;p47"/>
          <p:cNvGrpSpPr/>
          <p:nvPr/>
        </p:nvGrpSpPr>
        <p:grpSpPr>
          <a:xfrm>
            <a:off x="279401" y="3532451"/>
            <a:ext cx="3357900" cy="148200"/>
            <a:chOff x="1136925" y="2573250"/>
            <a:chExt cx="3357900" cy="148200"/>
          </a:xfrm>
        </p:grpSpPr>
        <p:sp>
          <p:nvSpPr>
            <p:cNvPr id="1509" name="Google Shape;1509;p47"/>
            <p:cNvSpPr/>
            <p:nvPr/>
          </p:nvSpPr>
          <p:spPr>
            <a:xfrm>
              <a:off x="1136925" y="2573250"/>
              <a:ext cx="3357900" cy="148200"/>
            </a:xfrm>
            <a:prstGeom prst="rect">
              <a:avLst/>
            </a:prstGeom>
            <a:solidFill>
              <a:srgbClr val="7878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47"/>
            <p:cNvSpPr/>
            <p:nvPr/>
          </p:nvSpPr>
          <p:spPr>
            <a:xfrm>
              <a:off x="1136925" y="2573250"/>
              <a:ext cx="2846100" cy="148200"/>
            </a:xfrm>
            <a:prstGeom prst="rect">
              <a:avLst/>
            </a:prstGeom>
            <a:solidFill>
              <a:srgbClr val="5F94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12" name="Google Shape;1512;p47"/>
          <p:cNvSpPr txBox="1"/>
          <p:nvPr/>
        </p:nvSpPr>
        <p:spPr>
          <a:xfrm>
            <a:off x="268318" y="3068701"/>
            <a:ext cx="3572599" cy="399300"/>
          </a:xfrm>
          <a:prstGeom prst="rect">
            <a:avLst/>
          </a:prstGeom>
          <a:noFill/>
          <a:ln>
            <a:noFill/>
          </a:ln>
        </p:spPr>
        <p:txBody>
          <a:bodyPr spcFirstLastPara="1" wrap="square" lIns="91425" tIns="91425" rIns="91425" bIns="91425" anchor="t" anchorCtr="0">
            <a:noAutofit/>
          </a:bodyPr>
          <a:lstStyle/>
          <a:p>
            <a:pPr marL="0" lvl="0" indent="0" rtl="0">
              <a:lnSpc>
                <a:spcPct val="115000"/>
              </a:lnSpc>
              <a:spcBef>
                <a:spcPts val="0"/>
              </a:spcBef>
              <a:spcAft>
                <a:spcPts val="1600"/>
              </a:spcAft>
              <a:buNone/>
            </a:pPr>
            <a:r>
              <a:rPr lang="es-CO" sz="900">
                <a:solidFill>
                  <a:srgbClr val="595959"/>
                </a:solidFill>
                <a:latin typeface="Questrial"/>
                <a:ea typeface="Questrial"/>
                <a:cs typeface="Questrial"/>
                <a:sym typeface="Questrial"/>
              </a:rPr>
              <a:t>80% DE LAS MUERTES SON OCASIONADAS POR INCORRECTA INSTALACIÓN DEL SISTEMA DE GAS.</a:t>
            </a:r>
          </a:p>
        </p:txBody>
      </p:sp>
      <p:sp>
        <p:nvSpPr>
          <p:cNvPr id="1513" name="Google Shape;1513;p47"/>
          <p:cNvSpPr txBox="1"/>
          <p:nvPr/>
        </p:nvSpPr>
        <p:spPr>
          <a:xfrm>
            <a:off x="232424" y="2315551"/>
            <a:ext cx="2977206" cy="399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1100">
                <a:solidFill>
                  <a:srgbClr val="595959"/>
                </a:solidFill>
                <a:latin typeface="Questrial"/>
                <a:ea typeface="Questrial"/>
                <a:cs typeface="Questrial"/>
                <a:sym typeface="Questrial"/>
              </a:rPr>
              <a:t>TASAS DE 200 MUERTES ANUALES POR INTOXICACION DE GASES EN EL HOGAR.</a:t>
            </a:r>
            <a:endParaRPr sz="1100">
              <a:solidFill>
                <a:srgbClr val="595959"/>
              </a:solidFill>
              <a:latin typeface="Questrial"/>
              <a:ea typeface="Questrial"/>
              <a:cs typeface="Questrial"/>
              <a:sym typeface="Questrial"/>
            </a:endParaRPr>
          </a:p>
        </p:txBody>
      </p:sp>
      <p:grpSp>
        <p:nvGrpSpPr>
          <p:cNvPr id="1519" name="Google Shape;1519;p47"/>
          <p:cNvGrpSpPr/>
          <p:nvPr/>
        </p:nvGrpSpPr>
        <p:grpSpPr>
          <a:xfrm>
            <a:off x="279401" y="2809826"/>
            <a:ext cx="3357900" cy="148200"/>
            <a:chOff x="1136925" y="2573250"/>
            <a:chExt cx="3357900" cy="148200"/>
          </a:xfrm>
        </p:grpSpPr>
        <p:sp>
          <p:nvSpPr>
            <p:cNvPr id="1520" name="Google Shape;1520;p47"/>
            <p:cNvSpPr/>
            <p:nvPr/>
          </p:nvSpPr>
          <p:spPr>
            <a:xfrm>
              <a:off x="1136925" y="2573250"/>
              <a:ext cx="3357900" cy="148200"/>
            </a:xfrm>
            <a:prstGeom prst="rect">
              <a:avLst/>
            </a:prstGeom>
            <a:solidFill>
              <a:srgbClr val="7878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47"/>
            <p:cNvSpPr/>
            <p:nvPr/>
          </p:nvSpPr>
          <p:spPr>
            <a:xfrm>
              <a:off x="1136925" y="2573250"/>
              <a:ext cx="3357900" cy="143326"/>
            </a:xfrm>
            <a:prstGeom prst="rect">
              <a:avLst/>
            </a:prstGeom>
            <a:solidFill>
              <a:srgbClr val="FF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0000"/>
                </a:solidFill>
              </a:endParaRPr>
            </a:p>
          </p:txBody>
        </p:sp>
      </p:grpSp>
      <p:sp>
        <p:nvSpPr>
          <p:cNvPr id="1522" name="Google Shape;1522;p47"/>
          <p:cNvSpPr txBox="1"/>
          <p:nvPr/>
        </p:nvSpPr>
        <p:spPr>
          <a:xfrm>
            <a:off x="0" y="1666870"/>
            <a:ext cx="3852000" cy="3993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1200" b="1">
                <a:solidFill>
                  <a:srgbClr val="595959"/>
                </a:solidFill>
                <a:latin typeface="Josefin Sans"/>
                <a:ea typeface="Josefin Sans"/>
                <a:cs typeface="Josefin Sans"/>
                <a:sym typeface="Josefin Sans"/>
              </a:rPr>
              <a:t>ARGENTINA: CASOS DE INTOXICACIÓN POR MONÓXIDO DE CARBONO</a:t>
            </a:r>
            <a:endParaRPr sz="1200" b="1">
              <a:solidFill>
                <a:srgbClr val="595959"/>
              </a:solidFill>
              <a:latin typeface="Josefin Sans"/>
              <a:ea typeface="Josefin Sans"/>
              <a:cs typeface="Josefin Sans"/>
              <a:sym typeface="Josefin Sans"/>
            </a:endParaRPr>
          </a:p>
        </p:txBody>
      </p:sp>
      <p:pic>
        <p:nvPicPr>
          <p:cNvPr id="1030" name="Picture 6">
            <a:extLst>
              <a:ext uri="{FF2B5EF4-FFF2-40B4-BE49-F238E27FC236}">
                <a16:creationId xmlns:a16="http://schemas.microsoft.com/office/drawing/2014/main" id="{CE210C40-FAF7-4512-B253-44F33CC134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77612" y="1666870"/>
            <a:ext cx="5194001" cy="32109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59863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5"/>
        <p:cNvGrpSpPr/>
        <p:nvPr/>
      </p:nvGrpSpPr>
      <p:grpSpPr>
        <a:xfrm>
          <a:off x="0" y="0"/>
          <a:ext cx="0" cy="0"/>
          <a:chOff x="0" y="0"/>
          <a:chExt cx="0" cy="0"/>
        </a:xfrm>
      </p:grpSpPr>
      <p:sp>
        <p:nvSpPr>
          <p:cNvPr id="606" name="Google Shape;606;p40"/>
          <p:cNvSpPr txBox="1">
            <a:spLocks noGrp="1"/>
          </p:cNvSpPr>
          <p:nvPr>
            <p:ph type="title"/>
          </p:nvPr>
        </p:nvSpPr>
        <p:spPr>
          <a:xfrm>
            <a:off x="195944" y="716601"/>
            <a:ext cx="8948056"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 EN QUE CONSISTE NUESTRO PRODUCTO? </a:t>
            </a:r>
            <a:br>
              <a:rPr lang="en"/>
            </a:br>
            <a:endParaRPr/>
          </a:p>
        </p:txBody>
      </p:sp>
      <p:sp>
        <p:nvSpPr>
          <p:cNvPr id="607" name="Google Shape;607;p40"/>
          <p:cNvSpPr txBox="1">
            <a:spLocks noGrp="1"/>
          </p:cNvSpPr>
          <p:nvPr>
            <p:ph type="subTitle" idx="1"/>
          </p:nvPr>
        </p:nvSpPr>
        <p:spPr>
          <a:xfrm>
            <a:off x="720000" y="1746077"/>
            <a:ext cx="3600000" cy="3852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UN AMBIENTADOR</a:t>
            </a:r>
            <a:endParaRPr/>
          </a:p>
        </p:txBody>
      </p:sp>
      <p:sp>
        <p:nvSpPr>
          <p:cNvPr id="608" name="Google Shape;608;p40"/>
          <p:cNvSpPr txBox="1">
            <a:spLocks noGrp="1"/>
          </p:cNvSpPr>
          <p:nvPr>
            <p:ph type="subTitle" idx="3"/>
          </p:nvPr>
        </p:nvSpPr>
        <p:spPr>
          <a:xfrm>
            <a:off x="720000" y="2115602"/>
            <a:ext cx="3600000" cy="479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CO"/>
              <a:t>E</a:t>
            </a:r>
            <a:r>
              <a:rPr lang="en"/>
              <a:t>nfocado en domótica que conectado a internet, permite configurar el período de atomización con aromas agradables.</a:t>
            </a:r>
            <a:endParaRPr/>
          </a:p>
        </p:txBody>
      </p:sp>
      <p:sp>
        <p:nvSpPr>
          <p:cNvPr id="609" name="Google Shape;609;p40"/>
          <p:cNvSpPr txBox="1">
            <a:spLocks noGrp="1"/>
          </p:cNvSpPr>
          <p:nvPr>
            <p:ph type="subTitle" idx="2"/>
          </p:nvPr>
        </p:nvSpPr>
        <p:spPr>
          <a:xfrm>
            <a:off x="4824000" y="1750731"/>
            <a:ext cx="3600000" cy="3852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UN SISTEMA INTELIGENTE</a:t>
            </a:r>
            <a:endParaRPr/>
          </a:p>
        </p:txBody>
      </p:sp>
      <p:sp>
        <p:nvSpPr>
          <p:cNvPr id="610" name="Google Shape;610;p40"/>
          <p:cNvSpPr txBox="1">
            <a:spLocks noGrp="1"/>
          </p:cNvSpPr>
          <p:nvPr>
            <p:ph type="subTitle" idx="4"/>
          </p:nvPr>
        </p:nvSpPr>
        <p:spPr>
          <a:xfrm>
            <a:off x="4824000" y="2120256"/>
            <a:ext cx="3600000" cy="479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Realiza funciones de sensado de gases tales como Gas Natural, Monóxido de Carbono y Gas Metano.</a:t>
            </a:r>
            <a:endParaRPr/>
          </a:p>
        </p:txBody>
      </p:sp>
      <p:sp>
        <p:nvSpPr>
          <p:cNvPr id="611" name="Google Shape;611;p40"/>
          <p:cNvSpPr txBox="1">
            <a:spLocks noGrp="1"/>
          </p:cNvSpPr>
          <p:nvPr>
            <p:ph type="subTitle" idx="5"/>
          </p:nvPr>
        </p:nvSpPr>
        <p:spPr>
          <a:xfrm>
            <a:off x="720000" y="3260775"/>
            <a:ext cx="3600000" cy="3852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UNA PLATAFORMA</a:t>
            </a:r>
            <a:endParaRPr/>
          </a:p>
        </p:txBody>
      </p:sp>
      <p:sp>
        <p:nvSpPr>
          <p:cNvPr id="612" name="Google Shape;612;p40"/>
          <p:cNvSpPr txBox="1">
            <a:spLocks noGrp="1"/>
          </p:cNvSpPr>
          <p:nvPr>
            <p:ph type="subTitle" idx="7"/>
          </p:nvPr>
        </p:nvSpPr>
        <p:spPr>
          <a:xfrm>
            <a:off x="720000" y="3630300"/>
            <a:ext cx="3600000" cy="479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CO"/>
              <a:t>Pues todos los datos de los sensores recopilados son llevados a la nube (</a:t>
            </a:r>
            <a:r>
              <a:rPr lang="es-CO" err="1"/>
              <a:t>ThingSpeak</a:t>
            </a:r>
            <a:r>
              <a:rPr lang="es-CO"/>
              <a:t>) para ser analizados y procesados, y luego representados en nuestra página web Oficial.</a:t>
            </a:r>
            <a:endParaRPr/>
          </a:p>
          <a:p>
            <a:pPr marL="0" lvl="0" indent="0" algn="ctr" rtl="0">
              <a:spcBef>
                <a:spcPts val="0"/>
              </a:spcBef>
              <a:spcAft>
                <a:spcPts val="0"/>
              </a:spcAft>
              <a:buNone/>
            </a:pPr>
            <a:endParaRPr/>
          </a:p>
        </p:txBody>
      </p:sp>
      <p:sp>
        <p:nvSpPr>
          <p:cNvPr id="613" name="Google Shape;613;p40"/>
          <p:cNvSpPr txBox="1">
            <a:spLocks noGrp="1"/>
          </p:cNvSpPr>
          <p:nvPr>
            <p:ph type="subTitle" idx="6"/>
          </p:nvPr>
        </p:nvSpPr>
        <p:spPr>
          <a:xfrm>
            <a:off x="4824000" y="3260775"/>
            <a:ext cx="3600000" cy="3852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UN ALERTADOR</a:t>
            </a:r>
            <a:endParaRPr/>
          </a:p>
        </p:txBody>
      </p:sp>
      <p:sp>
        <p:nvSpPr>
          <p:cNvPr id="614" name="Google Shape;614;p40"/>
          <p:cNvSpPr txBox="1">
            <a:spLocks noGrp="1"/>
          </p:cNvSpPr>
          <p:nvPr>
            <p:ph type="subTitle" idx="8"/>
          </p:nvPr>
        </p:nvSpPr>
        <p:spPr>
          <a:xfrm>
            <a:off x="4824000" y="3630300"/>
            <a:ext cx="3600000" cy="479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MX">
                <a:solidFill>
                  <a:schemeClr val="accent4">
                    <a:lumMod val="10000"/>
                  </a:schemeClr>
                </a:solidFill>
                <a:latin typeface="Avenir Next LT Pro" panose="020B0504020202020204" pitchFamily="34" charset="0"/>
              </a:rPr>
              <a:t>Si</a:t>
            </a:r>
            <a:r>
              <a:rPr lang="es-MX" b="0" i="0" u="none" strike="noStrike">
                <a:solidFill>
                  <a:schemeClr val="accent4">
                    <a:lumMod val="10000"/>
                  </a:schemeClr>
                </a:solidFill>
                <a:effectLst/>
                <a:latin typeface="Avenir Next LT Pro" panose="020B0504020202020204" pitchFamily="34" charset="0"/>
              </a:rPr>
              <a:t> se detectan niveles de concentración altos, emitirá una alerta por medio de luces LED, el sonido de un </a:t>
            </a:r>
            <a:r>
              <a:rPr lang="es-MX" err="1">
                <a:solidFill>
                  <a:schemeClr val="accent4">
                    <a:lumMod val="10000"/>
                  </a:schemeClr>
                </a:solidFill>
                <a:latin typeface="Avenir Next LT Pro" panose="020B0504020202020204" pitchFamily="34" charset="0"/>
              </a:rPr>
              <a:t>B</a:t>
            </a:r>
            <a:r>
              <a:rPr lang="es-MX" b="0" i="0" u="none" strike="noStrike" err="1">
                <a:solidFill>
                  <a:schemeClr val="accent4">
                    <a:lumMod val="10000"/>
                  </a:schemeClr>
                </a:solidFill>
                <a:effectLst/>
                <a:latin typeface="Avenir Next LT Pro" panose="020B0504020202020204" pitchFamily="34" charset="0"/>
              </a:rPr>
              <a:t>uzzer</a:t>
            </a:r>
            <a:r>
              <a:rPr lang="es-MX" b="0" i="0" u="none" strike="noStrike">
                <a:solidFill>
                  <a:schemeClr val="accent4">
                    <a:lumMod val="10000"/>
                  </a:schemeClr>
                </a:solidFill>
                <a:effectLst/>
                <a:latin typeface="Avenir Next LT Pro" panose="020B0504020202020204" pitchFamily="34" charset="0"/>
              </a:rPr>
              <a:t> y un indicador en la Página, además de enviar alertas mediante Twitter.</a:t>
            </a:r>
            <a:r>
              <a:rPr lang="es-MX" b="0" i="0">
                <a:solidFill>
                  <a:schemeClr val="accent4">
                    <a:lumMod val="10000"/>
                  </a:schemeClr>
                </a:solidFill>
                <a:effectLst/>
                <a:latin typeface="Avenir Next LT Pro" panose="020B0504020202020204" pitchFamily="34" charset="0"/>
              </a:rPr>
              <a:t>​</a:t>
            </a:r>
            <a:endParaRPr>
              <a:solidFill>
                <a:schemeClr val="accent4">
                  <a:lumMod val="10000"/>
                </a:schemeClr>
              </a:solidFill>
            </a:endParaRPr>
          </a:p>
        </p:txBody>
      </p:sp>
      <p:sp>
        <p:nvSpPr>
          <p:cNvPr id="615" name="Google Shape;615;p40"/>
          <p:cNvSpPr/>
          <p:nvPr/>
        </p:nvSpPr>
        <p:spPr>
          <a:xfrm>
            <a:off x="2389738" y="1498304"/>
            <a:ext cx="260531" cy="184644"/>
          </a:xfrm>
          <a:custGeom>
            <a:avLst/>
            <a:gdLst/>
            <a:ahLst/>
            <a:cxnLst/>
            <a:rect l="l" t="t" r="r" b="b"/>
            <a:pathLst>
              <a:path w="7154" h="5175" extrusionOk="0">
                <a:moveTo>
                  <a:pt x="3398" y="1"/>
                </a:moveTo>
                <a:cubicBezTo>
                  <a:pt x="2965" y="1"/>
                  <a:pt x="2519" y="137"/>
                  <a:pt x="2156" y="403"/>
                </a:cubicBezTo>
                <a:cubicBezTo>
                  <a:pt x="1" y="1981"/>
                  <a:pt x="1677" y="5175"/>
                  <a:pt x="3936" y="5175"/>
                </a:cubicBezTo>
                <a:cubicBezTo>
                  <a:pt x="4235" y="5175"/>
                  <a:pt x="4544" y="5119"/>
                  <a:pt x="4855" y="4997"/>
                </a:cubicBezTo>
                <a:cubicBezTo>
                  <a:pt x="7154" y="4088"/>
                  <a:pt x="6666" y="80"/>
                  <a:pt x="4064" y="66"/>
                </a:cubicBezTo>
                <a:cubicBezTo>
                  <a:pt x="4024" y="66"/>
                  <a:pt x="3980" y="76"/>
                  <a:pt x="3940" y="76"/>
                </a:cubicBezTo>
                <a:cubicBezTo>
                  <a:pt x="3767" y="26"/>
                  <a:pt x="3584" y="1"/>
                  <a:pt x="339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40"/>
          <p:cNvSpPr/>
          <p:nvPr/>
        </p:nvSpPr>
        <p:spPr>
          <a:xfrm rot="-236">
            <a:off x="6493726" y="1502964"/>
            <a:ext cx="260531" cy="184631"/>
          </a:xfrm>
          <a:custGeom>
            <a:avLst/>
            <a:gdLst/>
            <a:ahLst/>
            <a:cxnLst/>
            <a:rect l="l" t="t" r="r" b="b"/>
            <a:pathLst>
              <a:path w="7154" h="5175" extrusionOk="0">
                <a:moveTo>
                  <a:pt x="3398" y="1"/>
                </a:moveTo>
                <a:cubicBezTo>
                  <a:pt x="2965" y="1"/>
                  <a:pt x="2519" y="137"/>
                  <a:pt x="2156" y="403"/>
                </a:cubicBezTo>
                <a:cubicBezTo>
                  <a:pt x="1" y="1981"/>
                  <a:pt x="1677" y="5175"/>
                  <a:pt x="3936" y="5175"/>
                </a:cubicBezTo>
                <a:cubicBezTo>
                  <a:pt x="4235" y="5175"/>
                  <a:pt x="4544" y="5119"/>
                  <a:pt x="4855" y="4997"/>
                </a:cubicBezTo>
                <a:cubicBezTo>
                  <a:pt x="7154" y="4088"/>
                  <a:pt x="6666" y="80"/>
                  <a:pt x="4064" y="66"/>
                </a:cubicBezTo>
                <a:cubicBezTo>
                  <a:pt x="4024" y="66"/>
                  <a:pt x="3980" y="76"/>
                  <a:pt x="3940" y="76"/>
                </a:cubicBezTo>
                <a:cubicBezTo>
                  <a:pt x="3767" y="26"/>
                  <a:pt x="3584" y="1"/>
                  <a:pt x="339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40"/>
          <p:cNvSpPr/>
          <p:nvPr/>
        </p:nvSpPr>
        <p:spPr>
          <a:xfrm>
            <a:off x="2389739" y="3012223"/>
            <a:ext cx="260531" cy="184644"/>
          </a:xfrm>
          <a:custGeom>
            <a:avLst/>
            <a:gdLst/>
            <a:ahLst/>
            <a:cxnLst/>
            <a:rect l="l" t="t" r="r" b="b"/>
            <a:pathLst>
              <a:path w="7154" h="5175" extrusionOk="0">
                <a:moveTo>
                  <a:pt x="3398" y="1"/>
                </a:moveTo>
                <a:cubicBezTo>
                  <a:pt x="2965" y="1"/>
                  <a:pt x="2519" y="137"/>
                  <a:pt x="2156" y="403"/>
                </a:cubicBezTo>
                <a:cubicBezTo>
                  <a:pt x="1" y="1981"/>
                  <a:pt x="1677" y="5175"/>
                  <a:pt x="3936" y="5175"/>
                </a:cubicBezTo>
                <a:cubicBezTo>
                  <a:pt x="4235" y="5175"/>
                  <a:pt x="4544" y="5119"/>
                  <a:pt x="4855" y="4997"/>
                </a:cubicBezTo>
                <a:cubicBezTo>
                  <a:pt x="7154" y="4088"/>
                  <a:pt x="6666" y="80"/>
                  <a:pt x="4064" y="66"/>
                </a:cubicBezTo>
                <a:cubicBezTo>
                  <a:pt x="4024" y="66"/>
                  <a:pt x="3980" y="76"/>
                  <a:pt x="3940" y="76"/>
                </a:cubicBezTo>
                <a:cubicBezTo>
                  <a:pt x="3767" y="26"/>
                  <a:pt x="3584" y="1"/>
                  <a:pt x="339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40"/>
          <p:cNvSpPr/>
          <p:nvPr/>
        </p:nvSpPr>
        <p:spPr>
          <a:xfrm>
            <a:off x="6493722" y="3012223"/>
            <a:ext cx="260549" cy="184644"/>
          </a:xfrm>
          <a:custGeom>
            <a:avLst/>
            <a:gdLst/>
            <a:ahLst/>
            <a:cxnLst/>
            <a:rect l="l" t="t" r="r" b="b"/>
            <a:pathLst>
              <a:path w="7154" h="5175" extrusionOk="0">
                <a:moveTo>
                  <a:pt x="3398" y="1"/>
                </a:moveTo>
                <a:cubicBezTo>
                  <a:pt x="2965" y="1"/>
                  <a:pt x="2519" y="137"/>
                  <a:pt x="2156" y="403"/>
                </a:cubicBezTo>
                <a:cubicBezTo>
                  <a:pt x="1" y="1981"/>
                  <a:pt x="1677" y="5175"/>
                  <a:pt x="3936" y="5175"/>
                </a:cubicBezTo>
                <a:cubicBezTo>
                  <a:pt x="4235" y="5175"/>
                  <a:pt x="4544" y="5119"/>
                  <a:pt x="4855" y="4997"/>
                </a:cubicBezTo>
                <a:cubicBezTo>
                  <a:pt x="7154" y="4088"/>
                  <a:pt x="6666" y="80"/>
                  <a:pt x="4064" y="66"/>
                </a:cubicBezTo>
                <a:cubicBezTo>
                  <a:pt x="4024" y="66"/>
                  <a:pt x="3980" y="76"/>
                  <a:pt x="3940" y="76"/>
                </a:cubicBezTo>
                <a:cubicBezTo>
                  <a:pt x="3767" y="26"/>
                  <a:pt x="3584" y="1"/>
                  <a:pt x="339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57"/>
        <p:cNvGrpSpPr/>
        <p:nvPr/>
      </p:nvGrpSpPr>
      <p:grpSpPr>
        <a:xfrm>
          <a:off x="0" y="0"/>
          <a:ext cx="0" cy="0"/>
          <a:chOff x="0" y="0"/>
          <a:chExt cx="0" cy="0"/>
        </a:xfrm>
      </p:grpSpPr>
      <p:cxnSp>
        <p:nvCxnSpPr>
          <p:cNvPr id="560" name="Google Shape;560;p37"/>
          <p:cNvCxnSpPr>
            <a:cxnSpLocks/>
            <a:stCxn id="561" idx="3"/>
            <a:endCxn id="562" idx="3"/>
          </p:cNvCxnSpPr>
          <p:nvPr/>
        </p:nvCxnSpPr>
        <p:spPr>
          <a:xfrm flipV="1">
            <a:off x="2496577" y="2252850"/>
            <a:ext cx="2799323" cy="40629"/>
          </a:xfrm>
          <a:prstGeom prst="straightConnector1">
            <a:avLst/>
          </a:prstGeom>
          <a:noFill/>
          <a:ln w="9525" cap="flat" cmpd="sng">
            <a:solidFill>
              <a:srgbClr val="595959"/>
            </a:solidFill>
            <a:prstDash val="solid"/>
            <a:round/>
            <a:headEnd type="none" w="med" len="med"/>
            <a:tailEnd type="none" w="med" len="med"/>
          </a:ln>
        </p:spPr>
      </p:cxnSp>
      <p:cxnSp>
        <p:nvCxnSpPr>
          <p:cNvPr id="563" name="Google Shape;563;p37"/>
          <p:cNvCxnSpPr>
            <a:cxnSpLocks/>
            <a:stCxn id="562" idx="3"/>
            <a:endCxn id="559" idx="1"/>
          </p:cNvCxnSpPr>
          <p:nvPr/>
        </p:nvCxnSpPr>
        <p:spPr>
          <a:xfrm>
            <a:off x="5295900" y="2252850"/>
            <a:ext cx="1589393" cy="13450"/>
          </a:xfrm>
          <a:prstGeom prst="straightConnector1">
            <a:avLst/>
          </a:prstGeom>
          <a:noFill/>
          <a:ln w="9525" cap="flat" cmpd="sng">
            <a:solidFill>
              <a:srgbClr val="595959"/>
            </a:solidFill>
            <a:prstDash val="solid"/>
            <a:round/>
            <a:headEnd type="none" w="med" len="med"/>
            <a:tailEnd type="none" w="med" len="med"/>
          </a:ln>
        </p:spPr>
      </p:cxnSp>
      <p:sp>
        <p:nvSpPr>
          <p:cNvPr id="564" name="Google Shape;564;p37"/>
          <p:cNvSpPr/>
          <p:nvPr/>
        </p:nvSpPr>
        <p:spPr>
          <a:xfrm rot="5022423">
            <a:off x="3727890" y="1472843"/>
            <a:ext cx="1789270" cy="1383964"/>
          </a:xfrm>
          <a:custGeom>
            <a:avLst/>
            <a:gdLst/>
            <a:ahLst/>
            <a:cxnLst/>
            <a:rect l="l" t="t" r="r" b="b"/>
            <a:pathLst>
              <a:path w="7154" h="5175" extrusionOk="0">
                <a:moveTo>
                  <a:pt x="3398" y="1"/>
                </a:moveTo>
                <a:cubicBezTo>
                  <a:pt x="2965" y="1"/>
                  <a:pt x="2519" y="137"/>
                  <a:pt x="2156" y="403"/>
                </a:cubicBezTo>
                <a:cubicBezTo>
                  <a:pt x="1" y="1981"/>
                  <a:pt x="1677" y="5175"/>
                  <a:pt x="3936" y="5175"/>
                </a:cubicBezTo>
                <a:cubicBezTo>
                  <a:pt x="4235" y="5175"/>
                  <a:pt x="4544" y="5119"/>
                  <a:pt x="4855" y="4997"/>
                </a:cubicBezTo>
                <a:cubicBezTo>
                  <a:pt x="7154" y="4088"/>
                  <a:pt x="6666" y="80"/>
                  <a:pt x="4064" y="66"/>
                </a:cubicBezTo>
                <a:cubicBezTo>
                  <a:pt x="4024" y="66"/>
                  <a:pt x="3980" y="76"/>
                  <a:pt x="3940" y="76"/>
                </a:cubicBezTo>
                <a:cubicBezTo>
                  <a:pt x="3767" y="26"/>
                  <a:pt x="3584" y="1"/>
                  <a:pt x="339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37"/>
          <p:cNvSpPr/>
          <p:nvPr/>
        </p:nvSpPr>
        <p:spPr>
          <a:xfrm rot="4800013">
            <a:off x="6770368" y="1398186"/>
            <a:ext cx="1580613" cy="1624737"/>
          </a:xfrm>
          <a:custGeom>
            <a:avLst/>
            <a:gdLst/>
            <a:ahLst/>
            <a:cxnLst/>
            <a:rect l="l" t="t" r="r" b="b"/>
            <a:pathLst>
              <a:path w="7154" h="5175" extrusionOk="0">
                <a:moveTo>
                  <a:pt x="3398" y="1"/>
                </a:moveTo>
                <a:cubicBezTo>
                  <a:pt x="2965" y="1"/>
                  <a:pt x="2519" y="137"/>
                  <a:pt x="2156" y="403"/>
                </a:cubicBezTo>
                <a:cubicBezTo>
                  <a:pt x="1" y="1981"/>
                  <a:pt x="1677" y="5175"/>
                  <a:pt x="3936" y="5175"/>
                </a:cubicBezTo>
                <a:cubicBezTo>
                  <a:pt x="4235" y="5175"/>
                  <a:pt x="4544" y="5119"/>
                  <a:pt x="4855" y="4997"/>
                </a:cubicBezTo>
                <a:cubicBezTo>
                  <a:pt x="7154" y="4088"/>
                  <a:pt x="6666" y="80"/>
                  <a:pt x="4064" y="66"/>
                </a:cubicBezTo>
                <a:cubicBezTo>
                  <a:pt x="4024" y="66"/>
                  <a:pt x="3980" y="76"/>
                  <a:pt x="3940" y="76"/>
                </a:cubicBezTo>
                <a:cubicBezTo>
                  <a:pt x="3767" y="26"/>
                  <a:pt x="3584" y="1"/>
                  <a:pt x="339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37"/>
          <p:cNvSpPr/>
          <p:nvPr/>
        </p:nvSpPr>
        <p:spPr>
          <a:xfrm rot="6299989">
            <a:off x="1070074" y="1660100"/>
            <a:ext cx="1643427" cy="1197575"/>
          </a:xfrm>
          <a:custGeom>
            <a:avLst/>
            <a:gdLst/>
            <a:ahLst/>
            <a:cxnLst/>
            <a:rect l="l" t="t" r="r" b="b"/>
            <a:pathLst>
              <a:path w="7154" h="5175" extrusionOk="0">
                <a:moveTo>
                  <a:pt x="3398" y="1"/>
                </a:moveTo>
                <a:cubicBezTo>
                  <a:pt x="2965" y="1"/>
                  <a:pt x="2519" y="137"/>
                  <a:pt x="2156" y="403"/>
                </a:cubicBezTo>
                <a:cubicBezTo>
                  <a:pt x="1" y="1981"/>
                  <a:pt x="1677" y="5175"/>
                  <a:pt x="3936" y="5175"/>
                </a:cubicBezTo>
                <a:cubicBezTo>
                  <a:pt x="4235" y="5175"/>
                  <a:pt x="4544" y="5119"/>
                  <a:pt x="4855" y="4997"/>
                </a:cubicBezTo>
                <a:cubicBezTo>
                  <a:pt x="7154" y="4088"/>
                  <a:pt x="6666" y="80"/>
                  <a:pt x="4064" y="66"/>
                </a:cubicBezTo>
                <a:cubicBezTo>
                  <a:pt x="4024" y="66"/>
                  <a:pt x="3980" y="76"/>
                  <a:pt x="3940" y="76"/>
                </a:cubicBezTo>
                <a:cubicBezTo>
                  <a:pt x="3767" y="26"/>
                  <a:pt x="3584" y="1"/>
                  <a:pt x="339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37"/>
          <p:cNvSpPr txBox="1">
            <a:spLocks noGrp="1"/>
          </p:cNvSpPr>
          <p:nvPr>
            <p:ph type="title"/>
          </p:nvPr>
        </p:nvSpPr>
        <p:spPr>
          <a:xfrm>
            <a:off x="720000" y="5400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FASES DEL PRODUCTO</a:t>
            </a:r>
            <a:endParaRPr/>
          </a:p>
        </p:txBody>
      </p:sp>
      <p:sp>
        <p:nvSpPr>
          <p:cNvPr id="569" name="Google Shape;569;p37"/>
          <p:cNvSpPr txBox="1">
            <a:spLocks noGrp="1"/>
          </p:cNvSpPr>
          <p:nvPr>
            <p:ph type="subTitle" idx="4294967295"/>
          </p:nvPr>
        </p:nvSpPr>
        <p:spPr>
          <a:xfrm>
            <a:off x="604028" y="3207020"/>
            <a:ext cx="2624803" cy="9141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200"/>
              <a:t>A</a:t>
            </a:r>
            <a:r>
              <a:rPr lang="es-CO" sz="1200"/>
              <a:t>c</a:t>
            </a:r>
            <a:r>
              <a:rPr lang="en" sz="1200"/>
              <a:t>ople del conversor, el microcontrolador, los sensores, y la primera arquitectura de software para lectura y calibración de los sensores.</a:t>
            </a:r>
            <a:endParaRPr sz="1200"/>
          </a:p>
        </p:txBody>
      </p:sp>
      <p:sp>
        <p:nvSpPr>
          <p:cNvPr id="573" name="Google Shape;573;p37"/>
          <p:cNvSpPr txBox="1">
            <a:spLocks noGrp="1"/>
          </p:cNvSpPr>
          <p:nvPr>
            <p:ph type="subTitle" idx="4294967295"/>
          </p:nvPr>
        </p:nvSpPr>
        <p:spPr>
          <a:xfrm>
            <a:off x="6121400" y="3075800"/>
            <a:ext cx="2849880" cy="9141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200"/>
              <a:t>El software ahora puede recibir órdenes de la nube a partir de los botones en la Página Web y dependiendo de la analítica realizada.</a:t>
            </a:r>
            <a:endParaRPr sz="1200"/>
          </a:p>
        </p:txBody>
      </p:sp>
      <p:sp>
        <p:nvSpPr>
          <p:cNvPr id="561" name="Google Shape;561;p37"/>
          <p:cNvSpPr txBox="1"/>
          <p:nvPr/>
        </p:nvSpPr>
        <p:spPr>
          <a:xfrm>
            <a:off x="1284996" y="2093829"/>
            <a:ext cx="1211581" cy="399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a:solidFill>
                  <a:srgbClr val="E9F9EE"/>
                </a:solidFill>
                <a:latin typeface="Josefin Sans"/>
                <a:ea typeface="Josefin Sans"/>
                <a:cs typeface="Josefin Sans"/>
                <a:sym typeface="Josefin Sans"/>
              </a:rPr>
              <a:t>PROGRAMACIÓN</a:t>
            </a:r>
            <a:r>
              <a:rPr lang="en" sz="800" b="1">
                <a:solidFill>
                  <a:srgbClr val="E9F9EE"/>
                </a:solidFill>
                <a:latin typeface="Josefin Sans"/>
                <a:ea typeface="Josefin Sans"/>
                <a:cs typeface="Josefin Sans"/>
                <a:sym typeface="Josefin Sans"/>
              </a:rPr>
              <a:t> Y CALIBRACIÓN</a:t>
            </a:r>
            <a:endParaRPr sz="800" b="1">
              <a:solidFill>
                <a:srgbClr val="E9F9EE"/>
              </a:solidFill>
              <a:latin typeface="Josefin Sans"/>
              <a:ea typeface="Josefin Sans"/>
              <a:cs typeface="Josefin Sans"/>
              <a:sym typeface="Josefin Sans"/>
            </a:endParaRPr>
          </a:p>
        </p:txBody>
      </p:sp>
      <p:sp>
        <p:nvSpPr>
          <p:cNvPr id="562" name="Google Shape;562;p37"/>
          <p:cNvSpPr txBox="1"/>
          <p:nvPr/>
        </p:nvSpPr>
        <p:spPr>
          <a:xfrm>
            <a:off x="3985260" y="2053200"/>
            <a:ext cx="1310640" cy="399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a:solidFill>
                  <a:srgbClr val="4D575C"/>
                </a:solidFill>
                <a:latin typeface="Josefin Sans"/>
                <a:ea typeface="Josefin Sans"/>
                <a:cs typeface="Josefin Sans"/>
                <a:sym typeface="Josefin Sans"/>
              </a:rPr>
              <a:t>IMPLEMENTACIÓN DE PÁGINA WEB Y TRANSPORTE DE DATOS</a:t>
            </a:r>
            <a:endParaRPr sz="900" b="1">
              <a:solidFill>
                <a:srgbClr val="4D575C"/>
              </a:solidFill>
              <a:latin typeface="Josefin Sans"/>
              <a:ea typeface="Josefin Sans"/>
              <a:cs typeface="Josefin Sans"/>
              <a:sym typeface="Josefin Sans"/>
            </a:endParaRPr>
          </a:p>
        </p:txBody>
      </p:sp>
      <p:sp>
        <p:nvSpPr>
          <p:cNvPr id="559" name="Google Shape;559;p37"/>
          <p:cNvSpPr txBox="1"/>
          <p:nvPr/>
        </p:nvSpPr>
        <p:spPr>
          <a:xfrm>
            <a:off x="6885293" y="2066650"/>
            <a:ext cx="1481064" cy="399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E9F9EE"/>
                </a:solidFill>
                <a:latin typeface="Josefin Sans"/>
                <a:ea typeface="Josefin Sans"/>
                <a:cs typeface="Josefin Sans"/>
                <a:sym typeface="Josefin Sans"/>
              </a:rPr>
              <a:t>ANALÍTICA Y ACTUADORES</a:t>
            </a:r>
            <a:endParaRPr b="1">
              <a:solidFill>
                <a:srgbClr val="E9F9EE"/>
              </a:solidFill>
              <a:latin typeface="Josefin Sans"/>
              <a:ea typeface="Josefin Sans"/>
              <a:cs typeface="Josefin Sans"/>
              <a:sym typeface="Josefin Sans"/>
            </a:endParaRPr>
          </a:p>
        </p:txBody>
      </p:sp>
      <p:sp>
        <p:nvSpPr>
          <p:cNvPr id="21" name="Flecha: hacia abajo 20">
            <a:extLst>
              <a:ext uri="{FF2B5EF4-FFF2-40B4-BE49-F238E27FC236}">
                <a16:creationId xmlns:a16="http://schemas.microsoft.com/office/drawing/2014/main" id="{6C4D9C54-0419-49B3-BF7F-771740AFF044}"/>
              </a:ext>
            </a:extLst>
          </p:cNvPr>
          <p:cNvSpPr/>
          <p:nvPr/>
        </p:nvSpPr>
        <p:spPr>
          <a:xfrm>
            <a:off x="1790699" y="2889206"/>
            <a:ext cx="251460" cy="28911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8" name="Google Shape;569;p37">
            <a:extLst>
              <a:ext uri="{FF2B5EF4-FFF2-40B4-BE49-F238E27FC236}">
                <a16:creationId xmlns:a16="http://schemas.microsoft.com/office/drawing/2014/main" id="{E77A8D51-E203-484D-B4D5-ABEE54A37D3A}"/>
              </a:ext>
            </a:extLst>
          </p:cNvPr>
          <p:cNvSpPr txBox="1">
            <a:spLocks/>
          </p:cNvSpPr>
          <p:nvPr/>
        </p:nvSpPr>
        <p:spPr>
          <a:xfrm>
            <a:off x="3318413" y="3178325"/>
            <a:ext cx="2624803" cy="914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1400"/>
              <a:buFont typeface="Questrial"/>
              <a:buChar char="●"/>
              <a:defRPr sz="1400" b="0" i="0" u="none" strike="noStrike" cap="none">
                <a:solidFill>
                  <a:schemeClr val="dk2"/>
                </a:solidFill>
                <a:latin typeface="Questrial"/>
                <a:ea typeface="Questrial"/>
                <a:cs typeface="Questrial"/>
                <a:sym typeface="Questrial"/>
              </a:defRPr>
            </a:lvl1pPr>
            <a:lvl2pPr marL="914400" marR="0" lvl="1" indent="-317500" algn="l" rtl="0">
              <a:lnSpc>
                <a:spcPct val="100000"/>
              </a:lnSpc>
              <a:spcBef>
                <a:spcPts val="1600"/>
              </a:spcBef>
              <a:spcAft>
                <a:spcPts val="0"/>
              </a:spcAft>
              <a:buClr>
                <a:schemeClr val="dk2"/>
              </a:buClr>
              <a:buSzPts val="1400"/>
              <a:buFont typeface="Questrial"/>
              <a:buChar char="○"/>
              <a:defRPr sz="1400" b="0" i="0" u="none" strike="noStrike" cap="none">
                <a:solidFill>
                  <a:schemeClr val="dk2"/>
                </a:solidFill>
                <a:latin typeface="Questrial"/>
                <a:ea typeface="Questrial"/>
                <a:cs typeface="Questrial"/>
                <a:sym typeface="Questrial"/>
              </a:defRPr>
            </a:lvl2pPr>
            <a:lvl3pPr marL="1371600" marR="0" lvl="2" indent="-317500" algn="l" rtl="0">
              <a:lnSpc>
                <a:spcPct val="100000"/>
              </a:lnSpc>
              <a:spcBef>
                <a:spcPts val="1600"/>
              </a:spcBef>
              <a:spcAft>
                <a:spcPts val="0"/>
              </a:spcAft>
              <a:buClr>
                <a:schemeClr val="dk2"/>
              </a:buClr>
              <a:buSzPts val="1400"/>
              <a:buFont typeface="Questrial"/>
              <a:buChar char="■"/>
              <a:defRPr sz="1400" b="0" i="0" u="none" strike="noStrike" cap="none">
                <a:solidFill>
                  <a:schemeClr val="dk2"/>
                </a:solidFill>
                <a:latin typeface="Questrial"/>
                <a:ea typeface="Questrial"/>
                <a:cs typeface="Questrial"/>
                <a:sym typeface="Questrial"/>
              </a:defRPr>
            </a:lvl3pPr>
            <a:lvl4pPr marL="1828800" marR="0" lvl="3" indent="-317500" algn="l" rtl="0">
              <a:lnSpc>
                <a:spcPct val="100000"/>
              </a:lnSpc>
              <a:spcBef>
                <a:spcPts val="1600"/>
              </a:spcBef>
              <a:spcAft>
                <a:spcPts val="0"/>
              </a:spcAft>
              <a:buClr>
                <a:schemeClr val="dk2"/>
              </a:buClr>
              <a:buSzPts val="1400"/>
              <a:buFont typeface="Questrial"/>
              <a:buChar char="●"/>
              <a:defRPr sz="1400" b="0" i="0" u="none" strike="noStrike" cap="none">
                <a:solidFill>
                  <a:schemeClr val="dk2"/>
                </a:solidFill>
                <a:latin typeface="Questrial"/>
                <a:ea typeface="Questrial"/>
                <a:cs typeface="Questrial"/>
                <a:sym typeface="Questrial"/>
              </a:defRPr>
            </a:lvl4pPr>
            <a:lvl5pPr marL="2286000" marR="0" lvl="4" indent="-317500" algn="l" rtl="0">
              <a:lnSpc>
                <a:spcPct val="100000"/>
              </a:lnSpc>
              <a:spcBef>
                <a:spcPts val="1600"/>
              </a:spcBef>
              <a:spcAft>
                <a:spcPts val="0"/>
              </a:spcAft>
              <a:buClr>
                <a:schemeClr val="dk2"/>
              </a:buClr>
              <a:buSzPts val="1400"/>
              <a:buFont typeface="Questrial"/>
              <a:buChar char="○"/>
              <a:defRPr sz="1400" b="0" i="0" u="none" strike="noStrike" cap="none">
                <a:solidFill>
                  <a:schemeClr val="dk2"/>
                </a:solidFill>
                <a:latin typeface="Questrial"/>
                <a:ea typeface="Questrial"/>
                <a:cs typeface="Questrial"/>
                <a:sym typeface="Questrial"/>
              </a:defRPr>
            </a:lvl5pPr>
            <a:lvl6pPr marL="2743200" marR="0" lvl="5" indent="-330200" algn="l" rtl="0">
              <a:lnSpc>
                <a:spcPct val="100000"/>
              </a:lnSpc>
              <a:spcBef>
                <a:spcPts val="1600"/>
              </a:spcBef>
              <a:spcAft>
                <a:spcPts val="0"/>
              </a:spcAft>
              <a:buClr>
                <a:schemeClr val="dk2"/>
              </a:buClr>
              <a:buSzPts val="1600"/>
              <a:buFont typeface="Questrial"/>
              <a:buChar char="■"/>
              <a:defRPr sz="1600" b="0" i="0" u="none" strike="noStrike" cap="none">
                <a:solidFill>
                  <a:schemeClr val="dk2"/>
                </a:solidFill>
                <a:latin typeface="Questrial"/>
                <a:ea typeface="Questrial"/>
                <a:cs typeface="Questrial"/>
                <a:sym typeface="Questrial"/>
              </a:defRPr>
            </a:lvl6pPr>
            <a:lvl7pPr marL="3200400" marR="0" lvl="6" indent="-317500" algn="l" rtl="0">
              <a:lnSpc>
                <a:spcPct val="100000"/>
              </a:lnSpc>
              <a:spcBef>
                <a:spcPts val="1600"/>
              </a:spcBef>
              <a:spcAft>
                <a:spcPts val="0"/>
              </a:spcAft>
              <a:buClr>
                <a:schemeClr val="dk2"/>
              </a:buClr>
              <a:buSzPts val="1400"/>
              <a:buFont typeface="Questrial"/>
              <a:buChar char="●"/>
              <a:defRPr sz="1400" b="0" i="0" u="none" strike="noStrike" cap="none">
                <a:solidFill>
                  <a:schemeClr val="dk2"/>
                </a:solidFill>
                <a:latin typeface="Questrial"/>
                <a:ea typeface="Questrial"/>
                <a:cs typeface="Questrial"/>
                <a:sym typeface="Questrial"/>
              </a:defRPr>
            </a:lvl7pPr>
            <a:lvl8pPr marL="3657600" marR="0" lvl="7" indent="-317500" algn="l" rtl="0">
              <a:lnSpc>
                <a:spcPct val="100000"/>
              </a:lnSpc>
              <a:spcBef>
                <a:spcPts val="1600"/>
              </a:spcBef>
              <a:spcAft>
                <a:spcPts val="0"/>
              </a:spcAft>
              <a:buClr>
                <a:schemeClr val="dk2"/>
              </a:buClr>
              <a:buSzPts val="1400"/>
              <a:buFont typeface="Questrial"/>
              <a:buChar char="○"/>
              <a:defRPr sz="1400" b="0" i="0" u="none" strike="noStrike" cap="none">
                <a:solidFill>
                  <a:schemeClr val="dk2"/>
                </a:solidFill>
                <a:latin typeface="Questrial"/>
                <a:ea typeface="Questrial"/>
                <a:cs typeface="Questrial"/>
                <a:sym typeface="Questrial"/>
              </a:defRPr>
            </a:lvl8pPr>
            <a:lvl9pPr marL="4114800" marR="0" lvl="8" indent="-317500" algn="l" rtl="0">
              <a:lnSpc>
                <a:spcPct val="100000"/>
              </a:lnSpc>
              <a:spcBef>
                <a:spcPts val="1600"/>
              </a:spcBef>
              <a:spcAft>
                <a:spcPts val="1600"/>
              </a:spcAft>
              <a:buClr>
                <a:schemeClr val="dk2"/>
              </a:buClr>
              <a:buSzPts val="1400"/>
              <a:buFont typeface="Questrial"/>
              <a:buChar char="■"/>
              <a:defRPr sz="1400" b="0" i="0" u="none" strike="noStrike" cap="none">
                <a:solidFill>
                  <a:schemeClr val="dk2"/>
                </a:solidFill>
                <a:latin typeface="Questrial"/>
                <a:ea typeface="Questrial"/>
                <a:cs typeface="Questrial"/>
                <a:sym typeface="Questrial"/>
              </a:defRPr>
            </a:lvl9pPr>
          </a:lstStyle>
          <a:p>
            <a:pPr marL="0" indent="0" algn="ctr">
              <a:spcAft>
                <a:spcPts val="1600"/>
              </a:spcAft>
              <a:buFont typeface="Questrial"/>
              <a:buNone/>
            </a:pPr>
            <a:r>
              <a:rPr lang="es-MX" sz="1200"/>
              <a:t>Se añade al software el transporte de los datos a la nube para luego, mostrar dichos datos en gráficas y representaciones agradables al usuario en la página Web.</a:t>
            </a:r>
          </a:p>
        </p:txBody>
      </p:sp>
      <p:sp>
        <p:nvSpPr>
          <p:cNvPr id="39" name="Flecha: hacia abajo 38">
            <a:extLst>
              <a:ext uri="{FF2B5EF4-FFF2-40B4-BE49-F238E27FC236}">
                <a16:creationId xmlns:a16="http://schemas.microsoft.com/office/drawing/2014/main" id="{AB178964-04BD-4BD6-BCC5-7D71F1E149D0}"/>
              </a:ext>
            </a:extLst>
          </p:cNvPr>
          <p:cNvSpPr/>
          <p:nvPr/>
        </p:nvSpPr>
        <p:spPr>
          <a:xfrm>
            <a:off x="4505084" y="2860511"/>
            <a:ext cx="251460" cy="28911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1" name="Flecha: hacia abajo 40">
            <a:extLst>
              <a:ext uri="{FF2B5EF4-FFF2-40B4-BE49-F238E27FC236}">
                <a16:creationId xmlns:a16="http://schemas.microsoft.com/office/drawing/2014/main" id="{DC0B224E-8FBD-48B8-BC86-0398EA27B0E8}"/>
              </a:ext>
            </a:extLst>
          </p:cNvPr>
          <p:cNvSpPr/>
          <p:nvPr/>
        </p:nvSpPr>
        <p:spPr>
          <a:xfrm>
            <a:off x="7391982" y="2835590"/>
            <a:ext cx="251460" cy="28911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2" name="Flecha: hacia abajo 41">
            <a:extLst>
              <a:ext uri="{FF2B5EF4-FFF2-40B4-BE49-F238E27FC236}">
                <a16:creationId xmlns:a16="http://schemas.microsoft.com/office/drawing/2014/main" id="{2A71693B-234D-45AD-AABE-FA325DC728F0}"/>
              </a:ext>
            </a:extLst>
          </p:cNvPr>
          <p:cNvSpPr/>
          <p:nvPr/>
        </p:nvSpPr>
        <p:spPr>
          <a:xfrm>
            <a:off x="7420610" y="4021565"/>
            <a:ext cx="251460" cy="28911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5" name="Google Shape;573;p37">
            <a:extLst>
              <a:ext uri="{FF2B5EF4-FFF2-40B4-BE49-F238E27FC236}">
                <a16:creationId xmlns:a16="http://schemas.microsoft.com/office/drawing/2014/main" id="{85FC20C1-AE22-4FDC-92AC-186DEF55C910}"/>
              </a:ext>
            </a:extLst>
          </p:cNvPr>
          <p:cNvSpPr txBox="1">
            <a:spLocks/>
          </p:cNvSpPr>
          <p:nvPr/>
        </p:nvSpPr>
        <p:spPr>
          <a:xfrm>
            <a:off x="6191624" y="4238509"/>
            <a:ext cx="2652175" cy="914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1400"/>
              <a:buFont typeface="Questrial"/>
              <a:buChar char="●"/>
              <a:defRPr sz="1400" b="0" i="0" u="none" strike="noStrike" cap="none">
                <a:solidFill>
                  <a:schemeClr val="dk2"/>
                </a:solidFill>
                <a:latin typeface="Questrial"/>
                <a:ea typeface="Questrial"/>
                <a:cs typeface="Questrial"/>
                <a:sym typeface="Questrial"/>
              </a:defRPr>
            </a:lvl1pPr>
            <a:lvl2pPr marL="914400" marR="0" lvl="1" indent="-317500" algn="l" rtl="0">
              <a:lnSpc>
                <a:spcPct val="100000"/>
              </a:lnSpc>
              <a:spcBef>
                <a:spcPts val="1600"/>
              </a:spcBef>
              <a:spcAft>
                <a:spcPts val="0"/>
              </a:spcAft>
              <a:buClr>
                <a:schemeClr val="dk2"/>
              </a:buClr>
              <a:buSzPts val="1400"/>
              <a:buFont typeface="Questrial"/>
              <a:buChar char="○"/>
              <a:defRPr sz="1400" b="0" i="0" u="none" strike="noStrike" cap="none">
                <a:solidFill>
                  <a:schemeClr val="dk2"/>
                </a:solidFill>
                <a:latin typeface="Questrial"/>
                <a:ea typeface="Questrial"/>
                <a:cs typeface="Questrial"/>
                <a:sym typeface="Questrial"/>
              </a:defRPr>
            </a:lvl2pPr>
            <a:lvl3pPr marL="1371600" marR="0" lvl="2" indent="-317500" algn="l" rtl="0">
              <a:lnSpc>
                <a:spcPct val="100000"/>
              </a:lnSpc>
              <a:spcBef>
                <a:spcPts val="1600"/>
              </a:spcBef>
              <a:spcAft>
                <a:spcPts val="0"/>
              </a:spcAft>
              <a:buClr>
                <a:schemeClr val="dk2"/>
              </a:buClr>
              <a:buSzPts val="1400"/>
              <a:buFont typeface="Questrial"/>
              <a:buChar char="■"/>
              <a:defRPr sz="1400" b="0" i="0" u="none" strike="noStrike" cap="none">
                <a:solidFill>
                  <a:schemeClr val="dk2"/>
                </a:solidFill>
                <a:latin typeface="Questrial"/>
                <a:ea typeface="Questrial"/>
                <a:cs typeface="Questrial"/>
                <a:sym typeface="Questrial"/>
              </a:defRPr>
            </a:lvl3pPr>
            <a:lvl4pPr marL="1828800" marR="0" lvl="3" indent="-317500" algn="l" rtl="0">
              <a:lnSpc>
                <a:spcPct val="100000"/>
              </a:lnSpc>
              <a:spcBef>
                <a:spcPts val="1600"/>
              </a:spcBef>
              <a:spcAft>
                <a:spcPts val="0"/>
              </a:spcAft>
              <a:buClr>
                <a:schemeClr val="dk2"/>
              </a:buClr>
              <a:buSzPts val="1400"/>
              <a:buFont typeface="Questrial"/>
              <a:buChar char="●"/>
              <a:defRPr sz="1400" b="0" i="0" u="none" strike="noStrike" cap="none">
                <a:solidFill>
                  <a:schemeClr val="dk2"/>
                </a:solidFill>
                <a:latin typeface="Questrial"/>
                <a:ea typeface="Questrial"/>
                <a:cs typeface="Questrial"/>
                <a:sym typeface="Questrial"/>
              </a:defRPr>
            </a:lvl4pPr>
            <a:lvl5pPr marL="2286000" marR="0" lvl="4" indent="-317500" algn="l" rtl="0">
              <a:lnSpc>
                <a:spcPct val="100000"/>
              </a:lnSpc>
              <a:spcBef>
                <a:spcPts val="1600"/>
              </a:spcBef>
              <a:spcAft>
                <a:spcPts val="0"/>
              </a:spcAft>
              <a:buClr>
                <a:schemeClr val="dk2"/>
              </a:buClr>
              <a:buSzPts val="1400"/>
              <a:buFont typeface="Questrial"/>
              <a:buChar char="○"/>
              <a:defRPr sz="1400" b="0" i="0" u="none" strike="noStrike" cap="none">
                <a:solidFill>
                  <a:schemeClr val="dk2"/>
                </a:solidFill>
                <a:latin typeface="Questrial"/>
                <a:ea typeface="Questrial"/>
                <a:cs typeface="Questrial"/>
                <a:sym typeface="Questrial"/>
              </a:defRPr>
            </a:lvl5pPr>
            <a:lvl6pPr marL="2743200" marR="0" lvl="5" indent="-330200" algn="l" rtl="0">
              <a:lnSpc>
                <a:spcPct val="100000"/>
              </a:lnSpc>
              <a:spcBef>
                <a:spcPts val="1600"/>
              </a:spcBef>
              <a:spcAft>
                <a:spcPts val="0"/>
              </a:spcAft>
              <a:buClr>
                <a:schemeClr val="dk2"/>
              </a:buClr>
              <a:buSzPts val="1600"/>
              <a:buFont typeface="Questrial"/>
              <a:buChar char="■"/>
              <a:defRPr sz="1600" b="0" i="0" u="none" strike="noStrike" cap="none">
                <a:solidFill>
                  <a:schemeClr val="dk2"/>
                </a:solidFill>
                <a:latin typeface="Questrial"/>
                <a:ea typeface="Questrial"/>
                <a:cs typeface="Questrial"/>
                <a:sym typeface="Questrial"/>
              </a:defRPr>
            </a:lvl6pPr>
            <a:lvl7pPr marL="3200400" marR="0" lvl="6" indent="-317500" algn="l" rtl="0">
              <a:lnSpc>
                <a:spcPct val="100000"/>
              </a:lnSpc>
              <a:spcBef>
                <a:spcPts val="1600"/>
              </a:spcBef>
              <a:spcAft>
                <a:spcPts val="0"/>
              </a:spcAft>
              <a:buClr>
                <a:schemeClr val="dk2"/>
              </a:buClr>
              <a:buSzPts val="1400"/>
              <a:buFont typeface="Questrial"/>
              <a:buChar char="●"/>
              <a:defRPr sz="1400" b="0" i="0" u="none" strike="noStrike" cap="none">
                <a:solidFill>
                  <a:schemeClr val="dk2"/>
                </a:solidFill>
                <a:latin typeface="Questrial"/>
                <a:ea typeface="Questrial"/>
                <a:cs typeface="Questrial"/>
                <a:sym typeface="Questrial"/>
              </a:defRPr>
            </a:lvl7pPr>
            <a:lvl8pPr marL="3657600" marR="0" lvl="7" indent="-317500" algn="l" rtl="0">
              <a:lnSpc>
                <a:spcPct val="100000"/>
              </a:lnSpc>
              <a:spcBef>
                <a:spcPts val="1600"/>
              </a:spcBef>
              <a:spcAft>
                <a:spcPts val="0"/>
              </a:spcAft>
              <a:buClr>
                <a:schemeClr val="dk2"/>
              </a:buClr>
              <a:buSzPts val="1400"/>
              <a:buFont typeface="Questrial"/>
              <a:buChar char="○"/>
              <a:defRPr sz="1400" b="0" i="0" u="none" strike="noStrike" cap="none">
                <a:solidFill>
                  <a:schemeClr val="dk2"/>
                </a:solidFill>
                <a:latin typeface="Questrial"/>
                <a:ea typeface="Questrial"/>
                <a:cs typeface="Questrial"/>
                <a:sym typeface="Questrial"/>
              </a:defRPr>
            </a:lvl8pPr>
            <a:lvl9pPr marL="4114800" marR="0" lvl="8" indent="-317500" algn="l" rtl="0">
              <a:lnSpc>
                <a:spcPct val="100000"/>
              </a:lnSpc>
              <a:spcBef>
                <a:spcPts val="1600"/>
              </a:spcBef>
              <a:spcAft>
                <a:spcPts val="1600"/>
              </a:spcAft>
              <a:buClr>
                <a:schemeClr val="dk2"/>
              </a:buClr>
              <a:buSzPts val="1400"/>
              <a:buFont typeface="Questrial"/>
              <a:buChar char="■"/>
              <a:defRPr sz="1400" b="0" i="0" u="none" strike="noStrike" cap="none">
                <a:solidFill>
                  <a:schemeClr val="dk2"/>
                </a:solidFill>
                <a:latin typeface="Questrial"/>
                <a:ea typeface="Questrial"/>
                <a:cs typeface="Questrial"/>
                <a:sym typeface="Questrial"/>
              </a:defRPr>
            </a:lvl9pPr>
          </a:lstStyle>
          <a:p>
            <a:pPr marL="0" indent="0" algn="ctr">
              <a:spcAft>
                <a:spcPts val="1600"/>
              </a:spcAft>
              <a:buFont typeface="Questrial"/>
              <a:buNone/>
            </a:pPr>
            <a:r>
              <a:rPr lang="es-MX" sz="1200"/>
              <a:t>Además, se realiza el montaje y el empaque del producto siguiendo estándares de calidad y diseño</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Shape 577"/>
        <p:cNvGrpSpPr/>
        <p:nvPr/>
      </p:nvGrpSpPr>
      <p:grpSpPr>
        <a:xfrm>
          <a:off x="0" y="0"/>
          <a:ext cx="0" cy="0"/>
          <a:chOff x="0" y="0"/>
          <a:chExt cx="0" cy="0"/>
        </a:xfrm>
      </p:grpSpPr>
      <p:cxnSp>
        <p:nvCxnSpPr>
          <p:cNvPr id="578" name="Google Shape;578;p38"/>
          <p:cNvCxnSpPr>
            <a:cxnSpLocks/>
            <a:stCxn id="579" idx="3"/>
            <a:endCxn id="580" idx="1"/>
          </p:cNvCxnSpPr>
          <p:nvPr/>
        </p:nvCxnSpPr>
        <p:spPr>
          <a:xfrm>
            <a:off x="2448075" y="2232434"/>
            <a:ext cx="1750850" cy="13183"/>
          </a:xfrm>
          <a:prstGeom prst="straightConnector1">
            <a:avLst/>
          </a:prstGeom>
          <a:noFill/>
          <a:ln w="9525" cap="flat" cmpd="sng">
            <a:solidFill>
              <a:srgbClr val="595959"/>
            </a:solidFill>
            <a:prstDash val="solid"/>
            <a:round/>
            <a:headEnd type="none" w="med" len="med"/>
            <a:tailEnd type="none" w="med" len="med"/>
          </a:ln>
        </p:spPr>
      </p:cxnSp>
      <p:cxnSp>
        <p:nvCxnSpPr>
          <p:cNvPr id="581" name="Google Shape;581;p38"/>
          <p:cNvCxnSpPr>
            <a:cxnSpLocks/>
            <a:stCxn id="580" idx="3"/>
          </p:cNvCxnSpPr>
          <p:nvPr/>
        </p:nvCxnSpPr>
        <p:spPr>
          <a:xfrm>
            <a:off x="5046125" y="2245617"/>
            <a:ext cx="1611600" cy="7234"/>
          </a:xfrm>
          <a:prstGeom prst="straightConnector1">
            <a:avLst/>
          </a:prstGeom>
          <a:noFill/>
          <a:ln w="9525" cap="flat" cmpd="sng">
            <a:solidFill>
              <a:srgbClr val="595959"/>
            </a:solidFill>
            <a:prstDash val="solid"/>
            <a:round/>
            <a:headEnd type="none" w="med" len="med"/>
            <a:tailEnd type="none" w="med" len="med"/>
          </a:ln>
        </p:spPr>
      </p:cxnSp>
      <p:sp>
        <p:nvSpPr>
          <p:cNvPr id="583" name="Google Shape;583;p38"/>
          <p:cNvSpPr/>
          <p:nvPr/>
        </p:nvSpPr>
        <p:spPr>
          <a:xfrm rot="7200005">
            <a:off x="3996233" y="1800008"/>
            <a:ext cx="1252555" cy="887775"/>
          </a:xfrm>
          <a:custGeom>
            <a:avLst/>
            <a:gdLst/>
            <a:ahLst/>
            <a:cxnLst/>
            <a:rect l="l" t="t" r="r" b="b"/>
            <a:pathLst>
              <a:path w="7154" h="5175" extrusionOk="0">
                <a:moveTo>
                  <a:pt x="3398" y="1"/>
                </a:moveTo>
                <a:cubicBezTo>
                  <a:pt x="2965" y="1"/>
                  <a:pt x="2519" y="137"/>
                  <a:pt x="2156" y="403"/>
                </a:cubicBezTo>
                <a:cubicBezTo>
                  <a:pt x="1" y="1981"/>
                  <a:pt x="1677" y="5175"/>
                  <a:pt x="3936" y="5175"/>
                </a:cubicBezTo>
                <a:cubicBezTo>
                  <a:pt x="4235" y="5175"/>
                  <a:pt x="4544" y="5119"/>
                  <a:pt x="4855" y="4997"/>
                </a:cubicBezTo>
                <a:cubicBezTo>
                  <a:pt x="7154" y="4088"/>
                  <a:pt x="6666" y="80"/>
                  <a:pt x="4064" y="66"/>
                </a:cubicBezTo>
                <a:cubicBezTo>
                  <a:pt x="4024" y="66"/>
                  <a:pt x="3980" y="76"/>
                  <a:pt x="3940" y="76"/>
                </a:cubicBezTo>
                <a:cubicBezTo>
                  <a:pt x="3767" y="26"/>
                  <a:pt x="3584" y="1"/>
                  <a:pt x="339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8"/>
          <p:cNvSpPr/>
          <p:nvPr/>
        </p:nvSpPr>
        <p:spPr>
          <a:xfrm rot="-3599993">
            <a:off x="6068686" y="1580049"/>
            <a:ext cx="2218483" cy="1524011"/>
          </a:xfrm>
          <a:custGeom>
            <a:avLst/>
            <a:gdLst/>
            <a:ahLst/>
            <a:cxnLst/>
            <a:rect l="l" t="t" r="r" b="b"/>
            <a:pathLst>
              <a:path w="7154" h="5175" extrusionOk="0">
                <a:moveTo>
                  <a:pt x="3398" y="1"/>
                </a:moveTo>
                <a:cubicBezTo>
                  <a:pt x="2965" y="1"/>
                  <a:pt x="2519" y="137"/>
                  <a:pt x="2156" y="403"/>
                </a:cubicBezTo>
                <a:cubicBezTo>
                  <a:pt x="1" y="1981"/>
                  <a:pt x="1677" y="5175"/>
                  <a:pt x="3936" y="5175"/>
                </a:cubicBezTo>
                <a:cubicBezTo>
                  <a:pt x="4235" y="5175"/>
                  <a:pt x="4544" y="5119"/>
                  <a:pt x="4855" y="4997"/>
                </a:cubicBezTo>
                <a:cubicBezTo>
                  <a:pt x="7154" y="4088"/>
                  <a:pt x="6666" y="80"/>
                  <a:pt x="4064" y="66"/>
                </a:cubicBezTo>
                <a:cubicBezTo>
                  <a:pt x="4024" y="66"/>
                  <a:pt x="3980" y="76"/>
                  <a:pt x="3940" y="76"/>
                </a:cubicBezTo>
                <a:cubicBezTo>
                  <a:pt x="3767" y="26"/>
                  <a:pt x="3584" y="1"/>
                  <a:pt x="339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38"/>
          <p:cNvSpPr/>
          <p:nvPr/>
        </p:nvSpPr>
        <p:spPr>
          <a:xfrm rot="2999995">
            <a:off x="1428300" y="1801453"/>
            <a:ext cx="1252556" cy="887771"/>
          </a:xfrm>
          <a:custGeom>
            <a:avLst/>
            <a:gdLst/>
            <a:ahLst/>
            <a:cxnLst/>
            <a:rect l="l" t="t" r="r" b="b"/>
            <a:pathLst>
              <a:path w="7154" h="5175" extrusionOk="0">
                <a:moveTo>
                  <a:pt x="3398" y="1"/>
                </a:moveTo>
                <a:cubicBezTo>
                  <a:pt x="2965" y="1"/>
                  <a:pt x="2519" y="137"/>
                  <a:pt x="2156" y="403"/>
                </a:cubicBezTo>
                <a:cubicBezTo>
                  <a:pt x="1" y="1981"/>
                  <a:pt x="1677" y="5175"/>
                  <a:pt x="3936" y="5175"/>
                </a:cubicBezTo>
                <a:cubicBezTo>
                  <a:pt x="4235" y="5175"/>
                  <a:pt x="4544" y="5119"/>
                  <a:pt x="4855" y="4997"/>
                </a:cubicBezTo>
                <a:cubicBezTo>
                  <a:pt x="7154" y="4088"/>
                  <a:pt x="6666" y="80"/>
                  <a:pt x="4064" y="66"/>
                </a:cubicBezTo>
                <a:cubicBezTo>
                  <a:pt x="4024" y="66"/>
                  <a:pt x="3980" y="76"/>
                  <a:pt x="3940" y="76"/>
                </a:cubicBezTo>
                <a:cubicBezTo>
                  <a:pt x="3767" y="26"/>
                  <a:pt x="3584" y="1"/>
                  <a:pt x="339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38"/>
          <p:cNvSpPr txBox="1">
            <a:spLocks noGrp="1"/>
          </p:cNvSpPr>
          <p:nvPr>
            <p:ph type="title"/>
          </p:nvPr>
        </p:nvSpPr>
        <p:spPr>
          <a:xfrm>
            <a:off x="720000" y="540000"/>
            <a:ext cx="7416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HISTORY</a:t>
            </a:r>
            <a:endParaRPr/>
          </a:p>
        </p:txBody>
      </p:sp>
      <p:sp>
        <p:nvSpPr>
          <p:cNvPr id="587" name="Google Shape;587;p38"/>
          <p:cNvSpPr txBox="1">
            <a:spLocks noGrp="1"/>
          </p:cNvSpPr>
          <p:nvPr>
            <p:ph type="subTitle" idx="4294967295"/>
          </p:nvPr>
        </p:nvSpPr>
        <p:spPr>
          <a:xfrm>
            <a:off x="462059" y="2978675"/>
            <a:ext cx="2958824" cy="393020"/>
          </a:xfrm>
          <a:prstGeom prst="rect">
            <a:avLst/>
          </a:prstGeom>
        </p:spPr>
        <p:txBody>
          <a:bodyPr spcFirstLastPara="1" wrap="square" lIns="91425" tIns="91425" rIns="91425" bIns="91425" anchor="t" anchorCtr="0">
            <a:noAutofit/>
          </a:bodyPr>
          <a:lstStyle/>
          <a:p>
            <a:pPr marL="0" indent="0" algn="ctr">
              <a:spcAft>
                <a:spcPts val="1600"/>
              </a:spcAft>
              <a:buNone/>
            </a:pPr>
            <a:r>
              <a:rPr lang="es-CO" sz="1800" b="1">
                <a:latin typeface="Josefin Sans"/>
                <a:ea typeface="Josefin Sans"/>
                <a:cs typeface="Josefin Sans"/>
                <a:sym typeface="Josefin Sans"/>
              </a:rPr>
              <a:t>Planteamiento problema</a:t>
            </a:r>
          </a:p>
        </p:txBody>
      </p:sp>
      <p:sp>
        <p:nvSpPr>
          <p:cNvPr id="588" name="Google Shape;588;p38"/>
          <p:cNvSpPr txBox="1">
            <a:spLocks noGrp="1"/>
          </p:cNvSpPr>
          <p:nvPr>
            <p:ph type="subTitle" idx="4294967295"/>
          </p:nvPr>
        </p:nvSpPr>
        <p:spPr>
          <a:xfrm>
            <a:off x="933075" y="3377975"/>
            <a:ext cx="2268000" cy="914100"/>
          </a:xfrm>
          <a:prstGeom prst="rect">
            <a:avLst/>
          </a:prstGeom>
        </p:spPr>
        <p:txBody>
          <a:bodyPr spcFirstLastPara="1" wrap="square" lIns="91425" tIns="91425" rIns="91425" bIns="91425" anchor="t" anchorCtr="0">
            <a:noAutofit/>
          </a:bodyPr>
          <a:lstStyle/>
          <a:p>
            <a:pPr marL="0" indent="0" algn="ctr">
              <a:spcAft>
                <a:spcPts val="1600"/>
              </a:spcAft>
              <a:buNone/>
            </a:pPr>
            <a:r>
              <a:rPr lang="es-CO"/>
              <a:t>Se plantea el problema de gases nocivos en los hogares y con ello una solución </a:t>
            </a:r>
          </a:p>
        </p:txBody>
      </p:sp>
      <p:sp>
        <p:nvSpPr>
          <p:cNvPr id="589" name="Google Shape;589;p38"/>
          <p:cNvSpPr txBox="1">
            <a:spLocks noGrp="1"/>
          </p:cNvSpPr>
          <p:nvPr>
            <p:ph type="subTitle" idx="4294967295"/>
          </p:nvPr>
        </p:nvSpPr>
        <p:spPr>
          <a:xfrm>
            <a:off x="3488525" y="2978675"/>
            <a:ext cx="2268000" cy="399300"/>
          </a:xfrm>
          <a:prstGeom prst="rect">
            <a:avLst/>
          </a:prstGeom>
        </p:spPr>
        <p:txBody>
          <a:bodyPr spcFirstLastPara="1" wrap="square" lIns="91425" tIns="91425" rIns="91425" bIns="91425" anchor="t" anchorCtr="0">
            <a:noAutofit/>
          </a:bodyPr>
          <a:lstStyle/>
          <a:p>
            <a:pPr marL="0" indent="0" algn="ctr">
              <a:spcAft>
                <a:spcPts val="1600"/>
              </a:spcAft>
              <a:buNone/>
            </a:pPr>
            <a:r>
              <a:rPr lang="es-CO" sz="1800" b="1">
                <a:latin typeface="Josefin Sans"/>
                <a:ea typeface="Josefin Sans"/>
                <a:cs typeface="Josefin Sans"/>
                <a:sym typeface="Josefin Sans"/>
              </a:rPr>
              <a:t>Primer prototipo</a:t>
            </a:r>
          </a:p>
        </p:txBody>
      </p:sp>
      <p:sp>
        <p:nvSpPr>
          <p:cNvPr id="590" name="Google Shape;590;p38"/>
          <p:cNvSpPr txBox="1">
            <a:spLocks noGrp="1"/>
          </p:cNvSpPr>
          <p:nvPr>
            <p:ph type="subTitle" idx="4294967295"/>
          </p:nvPr>
        </p:nvSpPr>
        <p:spPr>
          <a:xfrm>
            <a:off x="3488525" y="3375075"/>
            <a:ext cx="2268000" cy="914100"/>
          </a:xfrm>
          <a:prstGeom prst="rect">
            <a:avLst/>
          </a:prstGeom>
        </p:spPr>
        <p:txBody>
          <a:bodyPr spcFirstLastPara="1" wrap="square" lIns="91425" tIns="91425" rIns="91425" bIns="91425" anchor="t" anchorCtr="0">
            <a:noAutofit/>
          </a:bodyPr>
          <a:lstStyle/>
          <a:p>
            <a:pPr marL="0" indent="0" algn="ctr">
              <a:spcAft>
                <a:spcPts val="1600"/>
              </a:spcAft>
              <a:buNone/>
            </a:pPr>
            <a:r>
              <a:rPr lang="es-CO"/>
              <a:t>Se diseña y construye el prime prototipo funcional del producto </a:t>
            </a:r>
          </a:p>
        </p:txBody>
      </p:sp>
      <p:cxnSp>
        <p:nvCxnSpPr>
          <p:cNvPr id="591" name="Google Shape;591;p38"/>
          <p:cNvCxnSpPr/>
          <p:nvPr/>
        </p:nvCxnSpPr>
        <p:spPr>
          <a:xfrm>
            <a:off x="-807225" y="2237625"/>
            <a:ext cx="2462700" cy="0"/>
          </a:xfrm>
          <a:prstGeom prst="straightConnector1">
            <a:avLst/>
          </a:prstGeom>
          <a:noFill/>
          <a:ln w="9525" cap="flat" cmpd="sng">
            <a:solidFill>
              <a:srgbClr val="595959"/>
            </a:solidFill>
            <a:prstDash val="solid"/>
            <a:round/>
            <a:headEnd type="none" w="med" len="med"/>
            <a:tailEnd type="none" w="med" len="med"/>
          </a:ln>
        </p:spPr>
      </p:cxnSp>
      <p:sp>
        <p:nvSpPr>
          <p:cNvPr id="579" name="Google Shape;579;p38"/>
          <p:cNvSpPr txBox="1"/>
          <p:nvPr/>
        </p:nvSpPr>
        <p:spPr>
          <a:xfrm>
            <a:off x="1686075" y="1853749"/>
            <a:ext cx="762000" cy="757369"/>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dk1"/>
                </a:solidFill>
                <a:latin typeface="Josefin Sans"/>
                <a:ea typeface="Josefin Sans"/>
                <a:cs typeface="Josefin Sans"/>
                <a:sym typeface="Josefin Sans"/>
              </a:rPr>
              <a:t>Aug- 2021</a:t>
            </a:r>
            <a:endParaRPr sz="1800" b="1">
              <a:solidFill>
                <a:schemeClr val="dk1"/>
              </a:solidFill>
              <a:latin typeface="Josefin Sans"/>
              <a:ea typeface="Josefin Sans"/>
              <a:cs typeface="Josefin Sans"/>
              <a:sym typeface="Josefin Sans"/>
            </a:endParaRPr>
          </a:p>
        </p:txBody>
      </p:sp>
      <p:sp>
        <p:nvSpPr>
          <p:cNvPr id="580" name="Google Shape;580;p38"/>
          <p:cNvSpPr txBox="1"/>
          <p:nvPr/>
        </p:nvSpPr>
        <p:spPr>
          <a:xfrm>
            <a:off x="4198925" y="1919484"/>
            <a:ext cx="847200" cy="652266"/>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accent4"/>
                </a:solidFill>
                <a:latin typeface="Josefin Sans"/>
                <a:ea typeface="Josefin Sans"/>
                <a:cs typeface="Josefin Sans"/>
                <a:sym typeface="Josefin Sans"/>
              </a:rPr>
              <a:t>Nov- 2021</a:t>
            </a:r>
            <a:endParaRPr sz="1800" b="1">
              <a:solidFill>
                <a:schemeClr val="accent4"/>
              </a:solidFill>
              <a:latin typeface="Josefin Sans"/>
              <a:ea typeface="Josefin Sans"/>
              <a:cs typeface="Josefin Sans"/>
              <a:sym typeface="Josefin Sans"/>
            </a:endParaRPr>
          </a:p>
        </p:txBody>
      </p:sp>
      <p:sp>
        <p:nvSpPr>
          <p:cNvPr id="592" name="Google Shape;592;p38"/>
          <p:cNvSpPr txBox="1">
            <a:spLocks noGrp="1"/>
          </p:cNvSpPr>
          <p:nvPr>
            <p:ph type="subTitle" idx="4294967295"/>
          </p:nvPr>
        </p:nvSpPr>
        <p:spPr>
          <a:xfrm>
            <a:off x="6551675" y="1780575"/>
            <a:ext cx="1252500" cy="914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800">
                <a:latin typeface="Josefin Sans"/>
                <a:ea typeface="Josefin Sans"/>
                <a:cs typeface="Josefin Sans"/>
                <a:sym typeface="Josefin Sans"/>
              </a:rPr>
              <a:t>And still going strong...</a:t>
            </a:r>
            <a:endParaRPr sz="1800">
              <a:latin typeface="Josefin Sans"/>
              <a:ea typeface="Josefin Sans"/>
              <a:cs typeface="Josefin Sans"/>
              <a:sym typeface="Josefin Sans"/>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1309"/>
        <p:cNvGrpSpPr/>
        <p:nvPr/>
      </p:nvGrpSpPr>
      <p:grpSpPr>
        <a:xfrm>
          <a:off x="0" y="0"/>
          <a:ext cx="0" cy="0"/>
          <a:chOff x="0" y="0"/>
          <a:chExt cx="0" cy="0"/>
        </a:xfrm>
      </p:grpSpPr>
      <p:sp>
        <p:nvSpPr>
          <p:cNvPr id="1310" name="Google Shape;1310;p46"/>
          <p:cNvSpPr/>
          <p:nvPr/>
        </p:nvSpPr>
        <p:spPr>
          <a:xfrm rot="-5934103">
            <a:off x="4885151" y="37426"/>
            <a:ext cx="6221926" cy="5068648"/>
          </a:xfrm>
          <a:custGeom>
            <a:avLst/>
            <a:gdLst/>
            <a:ahLst/>
            <a:cxnLst/>
            <a:rect l="l" t="t" r="r" b="b"/>
            <a:pathLst>
              <a:path w="3079" h="2573" extrusionOk="0">
                <a:moveTo>
                  <a:pt x="1032" y="0"/>
                </a:moveTo>
                <a:cubicBezTo>
                  <a:pt x="999" y="0"/>
                  <a:pt x="963" y="1"/>
                  <a:pt x="925" y="2"/>
                </a:cubicBezTo>
                <a:cubicBezTo>
                  <a:pt x="420" y="25"/>
                  <a:pt x="1" y="554"/>
                  <a:pt x="0" y="1155"/>
                </a:cubicBezTo>
                <a:cubicBezTo>
                  <a:pt x="0" y="1168"/>
                  <a:pt x="1" y="1182"/>
                  <a:pt x="1" y="1195"/>
                </a:cubicBezTo>
                <a:cubicBezTo>
                  <a:pt x="20" y="1813"/>
                  <a:pt x="308" y="2145"/>
                  <a:pt x="308" y="2145"/>
                </a:cubicBezTo>
                <a:cubicBezTo>
                  <a:pt x="308" y="2145"/>
                  <a:pt x="633" y="2556"/>
                  <a:pt x="1187" y="2573"/>
                </a:cubicBezTo>
                <a:cubicBezTo>
                  <a:pt x="1200" y="2573"/>
                  <a:pt x="1213" y="2573"/>
                  <a:pt x="1226" y="2573"/>
                </a:cubicBezTo>
                <a:cubicBezTo>
                  <a:pt x="1764" y="2573"/>
                  <a:pt x="2247" y="2238"/>
                  <a:pt x="2646" y="1974"/>
                </a:cubicBezTo>
                <a:cubicBezTo>
                  <a:pt x="2928" y="1789"/>
                  <a:pt x="3079" y="1517"/>
                  <a:pt x="3079" y="1244"/>
                </a:cubicBezTo>
                <a:cubicBezTo>
                  <a:pt x="3079" y="1122"/>
                  <a:pt x="3048" y="999"/>
                  <a:pt x="2985" y="883"/>
                </a:cubicBezTo>
                <a:cubicBezTo>
                  <a:pt x="2781" y="512"/>
                  <a:pt x="2410" y="639"/>
                  <a:pt x="1965" y="377"/>
                </a:cubicBezTo>
                <a:cubicBezTo>
                  <a:pt x="1553" y="135"/>
                  <a:pt x="1455" y="0"/>
                  <a:pt x="1032" y="0"/>
                </a:cubicBezTo>
              </a:path>
            </a:pathLst>
          </a:custGeom>
          <a:solidFill>
            <a:schemeClr val="tx1">
              <a:lumMod val="40000"/>
              <a:lumOff val="60000"/>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1" name="Google Shape;1311;p46"/>
          <p:cNvSpPr/>
          <p:nvPr/>
        </p:nvSpPr>
        <p:spPr>
          <a:xfrm rot="-5934101">
            <a:off x="-4776186" y="-2692395"/>
            <a:ext cx="6002023" cy="4889488"/>
          </a:xfrm>
          <a:custGeom>
            <a:avLst/>
            <a:gdLst/>
            <a:ahLst/>
            <a:cxnLst/>
            <a:rect l="l" t="t" r="r" b="b"/>
            <a:pathLst>
              <a:path w="3079" h="2573" extrusionOk="0">
                <a:moveTo>
                  <a:pt x="1032" y="0"/>
                </a:moveTo>
                <a:cubicBezTo>
                  <a:pt x="999" y="0"/>
                  <a:pt x="963" y="1"/>
                  <a:pt x="925" y="2"/>
                </a:cubicBezTo>
                <a:cubicBezTo>
                  <a:pt x="420" y="25"/>
                  <a:pt x="1" y="554"/>
                  <a:pt x="0" y="1155"/>
                </a:cubicBezTo>
                <a:cubicBezTo>
                  <a:pt x="0" y="1168"/>
                  <a:pt x="1" y="1182"/>
                  <a:pt x="1" y="1195"/>
                </a:cubicBezTo>
                <a:cubicBezTo>
                  <a:pt x="20" y="1813"/>
                  <a:pt x="308" y="2145"/>
                  <a:pt x="308" y="2145"/>
                </a:cubicBezTo>
                <a:cubicBezTo>
                  <a:pt x="308" y="2145"/>
                  <a:pt x="633" y="2556"/>
                  <a:pt x="1187" y="2573"/>
                </a:cubicBezTo>
                <a:cubicBezTo>
                  <a:pt x="1200" y="2573"/>
                  <a:pt x="1213" y="2573"/>
                  <a:pt x="1226" y="2573"/>
                </a:cubicBezTo>
                <a:cubicBezTo>
                  <a:pt x="1764" y="2573"/>
                  <a:pt x="2247" y="2238"/>
                  <a:pt x="2646" y="1974"/>
                </a:cubicBezTo>
                <a:cubicBezTo>
                  <a:pt x="2928" y="1789"/>
                  <a:pt x="3079" y="1517"/>
                  <a:pt x="3079" y="1244"/>
                </a:cubicBezTo>
                <a:cubicBezTo>
                  <a:pt x="3079" y="1122"/>
                  <a:pt x="3048" y="999"/>
                  <a:pt x="2985" y="883"/>
                </a:cubicBezTo>
                <a:cubicBezTo>
                  <a:pt x="2781" y="512"/>
                  <a:pt x="2410" y="639"/>
                  <a:pt x="1965" y="377"/>
                </a:cubicBezTo>
                <a:cubicBezTo>
                  <a:pt x="1553" y="135"/>
                  <a:pt x="1455" y="0"/>
                  <a:pt x="1032" y="0"/>
                </a:cubicBezTo>
              </a:path>
            </a:pathLst>
          </a:custGeom>
          <a:solidFill>
            <a:srgbClr val="92E3A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2" name="Google Shape;1312;p46"/>
          <p:cNvSpPr txBox="1">
            <a:spLocks noGrp="1"/>
          </p:cNvSpPr>
          <p:nvPr>
            <p:ph type="title"/>
          </p:nvPr>
        </p:nvSpPr>
        <p:spPr>
          <a:xfrm>
            <a:off x="571478" y="389468"/>
            <a:ext cx="4610400" cy="1807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CO">
                <a:solidFill>
                  <a:schemeClr val="accent4"/>
                </a:solidFill>
              </a:rPr>
              <a:t>ACTUADORES</a:t>
            </a:r>
            <a:endParaRPr lang="es-CO" sz="4000">
              <a:solidFill>
                <a:schemeClr val="accent4"/>
              </a:solidFill>
            </a:endParaRPr>
          </a:p>
        </p:txBody>
      </p:sp>
      <p:sp>
        <p:nvSpPr>
          <p:cNvPr id="1314" name="Google Shape;1314;p46"/>
          <p:cNvSpPr txBox="1">
            <a:spLocks noGrp="1"/>
          </p:cNvSpPr>
          <p:nvPr>
            <p:ph type="title" idx="2"/>
          </p:nvPr>
        </p:nvSpPr>
        <p:spPr>
          <a:xfrm>
            <a:off x="708325" y="557325"/>
            <a:ext cx="1886400" cy="803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02.</a:t>
            </a:r>
            <a:endParaRPr/>
          </a:p>
        </p:txBody>
      </p:sp>
      <p:sp>
        <p:nvSpPr>
          <p:cNvPr id="195" name="Google Shape;1876;p58">
            <a:extLst>
              <a:ext uri="{FF2B5EF4-FFF2-40B4-BE49-F238E27FC236}">
                <a16:creationId xmlns:a16="http://schemas.microsoft.com/office/drawing/2014/main" id="{10E508E2-CD17-4FCB-B219-7770FF519763}"/>
              </a:ext>
            </a:extLst>
          </p:cNvPr>
          <p:cNvSpPr txBox="1">
            <a:spLocks noGrp="1"/>
          </p:cNvSpPr>
          <p:nvPr>
            <p:ph type="subTitle" idx="1"/>
          </p:nvPr>
        </p:nvSpPr>
        <p:spPr>
          <a:xfrm>
            <a:off x="696033" y="2135838"/>
            <a:ext cx="4827841" cy="239119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800" b="1">
                <a:solidFill>
                  <a:schemeClr val="bg1"/>
                </a:solidFill>
              </a:rPr>
              <a:t>●</a:t>
            </a:r>
            <a:r>
              <a:rPr lang="en-US" sz="4800" b="1"/>
              <a:t> </a:t>
            </a:r>
            <a:r>
              <a:rPr lang="en-US" sz="4800" b="1">
                <a:solidFill>
                  <a:schemeClr val="accent4"/>
                </a:solidFill>
              </a:rPr>
              <a:t>LEDs</a:t>
            </a:r>
          </a:p>
          <a:p>
            <a:pPr marL="0" lvl="0" indent="0" algn="l" rtl="0">
              <a:spcBef>
                <a:spcPts val="1600"/>
              </a:spcBef>
              <a:spcAft>
                <a:spcPts val="0"/>
              </a:spcAft>
              <a:buNone/>
            </a:pPr>
            <a:r>
              <a:rPr lang="en-US" sz="4800" b="1">
                <a:solidFill>
                  <a:schemeClr val="accent4"/>
                </a:solidFill>
              </a:rPr>
              <a:t>● Buzzer</a:t>
            </a:r>
          </a:p>
          <a:p>
            <a:pPr marL="0" lvl="0" indent="0" algn="l" rtl="0">
              <a:spcBef>
                <a:spcPts val="1600"/>
              </a:spcBef>
              <a:spcAft>
                <a:spcPts val="0"/>
              </a:spcAft>
              <a:buNone/>
            </a:pPr>
            <a:r>
              <a:rPr lang="en-US" sz="4800" b="1">
                <a:solidFill>
                  <a:schemeClr val="accent4"/>
                </a:solidFill>
              </a:rPr>
              <a:t>● Relay</a:t>
            </a:r>
          </a:p>
          <a:p>
            <a:pPr marL="0" lvl="0" indent="0" algn="l" rtl="0">
              <a:spcBef>
                <a:spcPts val="1600"/>
              </a:spcBef>
              <a:spcAft>
                <a:spcPts val="0"/>
              </a:spcAft>
              <a:buNone/>
            </a:pPr>
            <a:endParaRPr lang="en-US"/>
          </a:p>
        </p:txBody>
      </p:sp>
      <p:pic>
        <p:nvPicPr>
          <p:cNvPr id="3" name="Imagen 2" descr="Forma&#10;&#10;Descripción generada automáticamente con confianza baja">
            <a:extLst>
              <a:ext uri="{FF2B5EF4-FFF2-40B4-BE49-F238E27FC236}">
                <a16:creationId xmlns:a16="http://schemas.microsoft.com/office/drawing/2014/main" id="{B54F2781-B68B-4396-8FA0-6E7423D74263}"/>
              </a:ext>
            </a:extLst>
          </p:cNvPr>
          <p:cNvPicPr>
            <a:picLocks noChangeAspect="1"/>
          </p:cNvPicPr>
          <p:nvPr/>
        </p:nvPicPr>
        <p:blipFill>
          <a:blip r:embed="rId3">
            <a:duotone>
              <a:schemeClr val="accent5">
                <a:shade val="45000"/>
                <a:satMod val="135000"/>
              </a:schemeClr>
              <a:prstClr val="white"/>
            </a:duotone>
          </a:blip>
          <a:stretch>
            <a:fillRect/>
          </a:stretch>
        </p:blipFill>
        <p:spPr>
          <a:xfrm>
            <a:off x="6028286" y="2279414"/>
            <a:ext cx="2946532" cy="2946532"/>
          </a:xfrm>
          <a:prstGeom prst="rect">
            <a:avLst/>
          </a:prstGeom>
        </p:spPr>
      </p:pic>
    </p:spTree>
    <p:extLst>
      <p:ext uri="{BB962C8B-B14F-4D97-AF65-F5344CB8AC3E}">
        <p14:creationId xmlns:p14="http://schemas.microsoft.com/office/powerpoint/2010/main" val="516989236"/>
      </p:ext>
    </p:extLst>
  </p:cSld>
  <p:clrMapOvr>
    <a:masterClrMapping/>
  </p:clrMapOvr>
</p:sld>
</file>

<file path=ppt/theme/theme1.xml><?xml version="1.0" encoding="utf-8"?>
<a:theme xmlns:a="http://schemas.openxmlformats.org/drawingml/2006/main" name="Outdoor Activities Company Profile by Slidesgo">
  <a:themeElements>
    <a:clrScheme name="Simple Light">
      <a:dk1>
        <a:srgbClr val="4D575C"/>
      </a:dk1>
      <a:lt1>
        <a:srgbClr val="DFF7E5"/>
      </a:lt1>
      <a:dk2>
        <a:srgbClr val="595959"/>
      </a:dk2>
      <a:lt2>
        <a:srgbClr val="787878"/>
      </a:lt2>
      <a:accent1>
        <a:srgbClr val="4D575C"/>
      </a:accent1>
      <a:accent2>
        <a:srgbClr val="5F946E"/>
      </a:accent2>
      <a:accent3>
        <a:srgbClr val="C9F1D4"/>
      </a:accent3>
      <a:accent4>
        <a:srgbClr val="E9F9EE"/>
      </a:accent4>
      <a:accent5>
        <a:srgbClr val="5F946E"/>
      </a:accent5>
      <a:accent6>
        <a:srgbClr val="92E3A9"/>
      </a:accent6>
      <a:hlink>
        <a:srgbClr val="669E7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3D3F7C77E476914B9811501B9D936736" ma:contentTypeVersion="10" ma:contentTypeDescription="Create a new document." ma:contentTypeScope="" ma:versionID="04f5ba43b1fcbbfa84314359a84b07d5">
  <xsd:schema xmlns:xsd="http://www.w3.org/2001/XMLSchema" xmlns:xs="http://www.w3.org/2001/XMLSchema" xmlns:p="http://schemas.microsoft.com/office/2006/metadata/properties" xmlns:ns2="0e95db74-7e7e-423b-bf6a-69d2585f39c4" xmlns:ns3="3a87c7e1-6788-4e1a-8048-0bd108f97835" targetNamespace="http://schemas.microsoft.com/office/2006/metadata/properties" ma:root="true" ma:fieldsID="c5210d0665570a5359bbd0608dcc109b" ns2:_="" ns3:_="">
    <xsd:import namespace="0e95db74-7e7e-423b-bf6a-69d2585f39c4"/>
    <xsd:import namespace="3a87c7e1-6788-4e1a-8048-0bd108f97835"/>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GenerationTime" minOccurs="0"/>
                <xsd:element ref="ns2:MediaServiceEventHashCode" minOccurs="0"/>
                <xsd:element ref="ns2:MediaServiceDateTaken" minOccurs="0"/>
                <xsd:element ref="ns2:MediaLengthInSeconds" minOccurs="0"/>
                <xsd:element ref="ns3:SharedWithUsers" minOccurs="0"/>
                <xsd:element ref="ns3:SharedWithDetails"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e95db74-7e7e-423b-bf6a-69d2585f39c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DateTaken" ma:index="13" nillable="true" ma:displayName="MediaServiceDateTaken" ma:hidden="true" ma:internalName="MediaServiceDateTaken" ma:readOnly="true">
      <xsd:simpleType>
        <xsd:restriction base="dms:Text"/>
      </xsd:simpleType>
    </xsd:element>
    <xsd:element name="MediaLengthInSeconds" ma:index="14" nillable="true" ma:displayName="Length (seconds)" ma:internalName="MediaLengthInSeconds" ma:readOnly="true">
      <xsd:simpleType>
        <xsd:restriction base="dms:Unknown"/>
      </xsd:simpleType>
    </xsd:element>
    <xsd:element name="MediaServiceOCR" ma:index="17"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3a87c7e1-6788-4e1a-8048-0bd108f97835" elementFormDefault="qualified">
    <xsd:import namespace="http://schemas.microsoft.com/office/2006/documentManagement/types"/>
    <xsd:import namespace="http://schemas.microsoft.com/office/infopath/2007/PartnerControls"/>
    <xsd:element name="SharedWithUsers" ma:index="1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B2ACE5E-FC5A-442C-9371-EFA64B04ADCC}">
  <ds:schemaRefs>
    <ds:schemaRef ds:uri="0e95db74-7e7e-423b-bf6a-69d2585f39c4"/>
    <ds:schemaRef ds:uri="3a87c7e1-6788-4e1a-8048-0bd108f9783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71DBAD82-24B0-4BB5-9C16-A99CD52AC3F5}">
  <ds:schemaRefs>
    <ds:schemaRef ds:uri="0e95db74-7e7e-423b-bf6a-69d2585f39c4"/>
    <ds:schemaRef ds:uri="3a87c7e1-6788-4e1a-8048-0bd108f9783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9E94A7FE-C826-44F4-B522-7BAE76BC410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0</TotalTime>
  <Words>997</Words>
  <Application>Microsoft Office PowerPoint</Application>
  <PresentationFormat>Presentación en pantalla (16:9)</PresentationFormat>
  <Paragraphs>102</Paragraphs>
  <Slides>24</Slides>
  <Notes>21</Notes>
  <HiddenSlides>1</HiddenSlides>
  <MMClips>1</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24</vt:i4>
      </vt:variant>
    </vt:vector>
  </HeadingPairs>
  <TitlesOfParts>
    <vt:vector size="30" baseType="lpstr">
      <vt:lpstr>Questrial</vt:lpstr>
      <vt:lpstr>Calibri</vt:lpstr>
      <vt:lpstr>Arial</vt:lpstr>
      <vt:lpstr>Avenir Next LT Pro</vt:lpstr>
      <vt:lpstr>Josefin Sans</vt:lpstr>
      <vt:lpstr>Outdoor Activities Company Profile by Slidesgo</vt:lpstr>
      <vt:lpstr>Presentación de PowerPoint</vt:lpstr>
      <vt:lpstr>01</vt:lpstr>
      <vt:lpstr>ACERCA DE NOSOTROS</vt:lpstr>
      <vt:lpstr>—AERASENS</vt:lpstr>
      <vt:lpstr>¿CUAL ES EL PROBLEMA A ATACAR? </vt:lpstr>
      <vt:lpstr>¿ EN QUE CONSISTE NUESTRO PRODUCTO?  </vt:lpstr>
      <vt:lpstr>FASES DEL PRODUCTO</vt:lpstr>
      <vt:lpstr>OUR HISTORY</vt:lpstr>
      <vt:lpstr>ACTUADORES</vt:lpstr>
      <vt:lpstr>Actuadores  LEDs RGB </vt:lpstr>
      <vt:lpstr>Actuadores  Buzzer</vt:lpstr>
      <vt:lpstr>Actuadores  Relay</vt:lpstr>
      <vt:lpstr>CODIGO</vt:lpstr>
      <vt:lpstr>DASHBOARD Y ANALÍTICA DE DATOS</vt:lpstr>
      <vt:lpstr>CARACTERÍSTICAS DEL DASHBOARD: http://aerasens.125mb.com/index.php</vt:lpstr>
      <vt:lpstr>EVIDENCIAS DEL  DASHBOARD</vt:lpstr>
      <vt:lpstr>ANALÍTICA DE DATOS</vt:lpstr>
      <vt:lpstr>ANALÍTICA DE DATOS</vt:lpstr>
      <vt:lpstr>Funcionamiento del Proyecto</vt:lpstr>
      <vt:lpstr>Montaje</vt:lpstr>
      <vt:lpstr>Montaje</vt:lpstr>
      <vt:lpstr>Presentación de PowerPoint</vt:lpstr>
      <vt:lpstr>Presentación de PowerPoint</vt:lpstr>
      <vt:lpstr>GRACIAS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cp:lastModifiedBy>Santiago Burgos Martínez</cp:lastModifiedBy>
  <cp:revision>49</cp:revision>
  <dcterms:modified xsi:type="dcterms:W3CDTF">2022-09-28T18:48:10Z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0x0101003D3F7C77E476914B9811501B9D936736</vt:lpwstr>
  </property>
</Properties>
</file>